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23"/>
  </p:notesMasterIdLst>
  <p:sldIdLst>
    <p:sldId id="313" r:id="rId2"/>
    <p:sldId id="264" r:id="rId3"/>
    <p:sldId id="257" r:id="rId4"/>
    <p:sldId id="278" r:id="rId5"/>
    <p:sldId id="332" r:id="rId6"/>
    <p:sldId id="326" r:id="rId7"/>
    <p:sldId id="324" r:id="rId8"/>
    <p:sldId id="317" r:id="rId9"/>
    <p:sldId id="327" r:id="rId10"/>
    <p:sldId id="329" r:id="rId11"/>
    <p:sldId id="331" r:id="rId12"/>
    <p:sldId id="330" r:id="rId13"/>
    <p:sldId id="319" r:id="rId14"/>
    <p:sldId id="318" r:id="rId15"/>
    <p:sldId id="325" r:id="rId16"/>
    <p:sldId id="274" r:id="rId17"/>
    <p:sldId id="315" r:id="rId18"/>
    <p:sldId id="322" r:id="rId19"/>
    <p:sldId id="323" r:id="rId20"/>
    <p:sldId id="289" r:id="rId21"/>
    <p:sldId id="328" r:id="rId22"/>
  </p:sldIdLst>
  <p:sldSz cx="9144000" cy="5143500" type="screen16x9"/>
  <p:notesSz cx="6858000" cy="9144000"/>
  <p:embeddedFontLst>
    <p:embeddedFont>
      <p:font typeface="Anton" pitchFamily="2" charset="0"/>
      <p:regular r:id="rId24"/>
    </p:embeddedFont>
    <p:embeddedFont>
      <p:font typeface="Barlow" panose="00000500000000000000" pitchFamily="2" charset="0"/>
      <p:regular r:id="rId25"/>
      <p:bold r:id="rId26"/>
      <p:italic r:id="rId27"/>
      <p:boldItalic r:id="rId28"/>
    </p:embeddedFont>
    <p:embeddedFont>
      <p:font typeface="Cambria Math" panose="02040503050406030204" pitchFamily="18" charset="0"/>
      <p:regular r:id="rId29"/>
    </p:embeddedFont>
    <p:embeddedFont>
      <p:font typeface="Oswald" panose="00000500000000000000" pitchFamily="2" charset="-52"/>
      <p:regular r:id="rId30"/>
      <p:bold r:id="rId31"/>
    </p:embeddedFont>
    <p:embeddedFont>
      <p:font typeface="Oswald SemiBold" panose="00000700000000000000" pitchFamily="2" charset="-52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23746922-9A87-4539-A98F-981C7E74DF9C}">
          <p14:sldIdLst>
            <p14:sldId id="313"/>
            <p14:sldId id="264"/>
            <p14:sldId id="257"/>
            <p14:sldId id="278"/>
            <p14:sldId id="332"/>
            <p14:sldId id="326"/>
            <p14:sldId id="324"/>
            <p14:sldId id="317"/>
            <p14:sldId id="327"/>
            <p14:sldId id="329"/>
            <p14:sldId id="331"/>
            <p14:sldId id="330"/>
            <p14:sldId id="319"/>
            <p14:sldId id="318"/>
            <p14:sldId id="325"/>
            <p14:sldId id="274"/>
            <p14:sldId id="315"/>
            <p14:sldId id="322"/>
            <p14:sldId id="323"/>
            <p14:sldId id="289"/>
            <p14:sldId id="32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82"/>
    <a:srgbClr val="3A0982"/>
    <a:srgbClr val="009754"/>
    <a:srgbClr val="441D61"/>
    <a:srgbClr val="002060"/>
    <a:srgbClr val="3A0977"/>
    <a:srgbClr val="3A0973"/>
    <a:srgbClr val="3A096E"/>
    <a:srgbClr val="3A0967"/>
    <a:srgbClr val="381C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17542B-FBB2-400E-8315-83B9FF8B98CD}">
  <a:tblStyle styleId="{CF17542B-FBB2-400E-8315-83B9FF8B98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1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dab33caf8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dab33caf8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57944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2532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gdab33caf8f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7" name="Google Shape;1837;gdab33caf8f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dab33caf8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dab33caf8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98786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912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7194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gdab33caf8f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1" name="Google Shape;2661;gdab33caf8f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dab33caf8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dab33caf8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dab33caf8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dab33caf8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dab33caf8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dab33caf8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dab33caf8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dab33caf8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005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8997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dab33caf8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dab33caf8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6783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8228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ab33caf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ab33caf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0713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0800025" scaled="0"/>
        </a:gra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4147675" y="2529125"/>
            <a:ext cx="4731300" cy="5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5010175" y="3116825"/>
            <a:ext cx="2975100" cy="69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 hasCustomPrompt="1"/>
          </p:nvPr>
        </p:nvSpPr>
        <p:spPr>
          <a:xfrm>
            <a:off x="5577925" y="1331263"/>
            <a:ext cx="1839600" cy="11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/>
          <p:nvPr/>
        </p:nvSpPr>
        <p:spPr>
          <a:xfrm rot="538783">
            <a:off x="7590835" y="4435473"/>
            <a:ext cx="834279" cy="99245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194745">
            <a:off x="7674223" y="-78173"/>
            <a:ext cx="787928" cy="1269373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"/>
          <p:cNvSpPr/>
          <p:nvPr/>
        </p:nvSpPr>
        <p:spPr>
          <a:xfrm rot="10800000">
            <a:off x="8426497" y="4087887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 rot="10800000">
            <a:off x="8624255" y="854907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/>
          <p:nvPr/>
        </p:nvSpPr>
        <p:spPr>
          <a:xfrm rot="10800000">
            <a:off x="8455564" y="-29735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3"/>
          <p:cNvSpPr/>
          <p:nvPr/>
        </p:nvSpPr>
        <p:spPr>
          <a:xfrm rot="10800000">
            <a:off x="8084408" y="655276"/>
            <a:ext cx="1066167" cy="4517949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 rot="10800000">
            <a:off x="8651098" y="2788161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 rot="10800000">
            <a:off x="8262404" y="365517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 rot="10800000">
            <a:off x="8624259" y="248198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 rot="10800000">
            <a:off x="8781809" y="4804911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 rot="10800000">
            <a:off x="6453744" y="1764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 rot="10800000">
            <a:off x="8262394" y="48649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rot="10800000">
            <a:off x="2317745" y="587629"/>
            <a:ext cx="201031" cy="26632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 rot="10800000">
            <a:off x="782770" y="3408479"/>
            <a:ext cx="201031" cy="26632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10800000">
            <a:off x="441769" y="109632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 rot="10800000">
            <a:off x="2640869" y="4755282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 rot="10800000">
            <a:off x="251959" y="1674036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 rot="10800000">
            <a:off x="4541996" y="268861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rot="10800000">
            <a:off x="1598759" y="4755286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8_2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700" scaled="0"/>
        </a:gra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37"/>
          <p:cNvSpPr/>
          <p:nvPr/>
        </p:nvSpPr>
        <p:spPr>
          <a:xfrm rot="-5400000">
            <a:off x="7775776" y="779191"/>
            <a:ext cx="1042631" cy="877333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37"/>
          <p:cNvSpPr/>
          <p:nvPr/>
        </p:nvSpPr>
        <p:spPr>
          <a:xfrm rot="-5400000">
            <a:off x="3583353" y="-4150160"/>
            <a:ext cx="1840383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37"/>
          <p:cNvSpPr/>
          <p:nvPr/>
        </p:nvSpPr>
        <p:spPr>
          <a:xfrm rot="-6329527">
            <a:off x="8219975" y="-295336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37"/>
          <p:cNvSpPr/>
          <p:nvPr/>
        </p:nvSpPr>
        <p:spPr>
          <a:xfrm rot="-5400000">
            <a:off x="259780" y="-555938"/>
            <a:ext cx="816402" cy="1874373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37"/>
          <p:cNvSpPr/>
          <p:nvPr/>
        </p:nvSpPr>
        <p:spPr>
          <a:xfrm rot="-538079">
            <a:off x="8437704" y="1391351"/>
            <a:ext cx="1019033" cy="857448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37"/>
          <p:cNvSpPr/>
          <p:nvPr/>
        </p:nvSpPr>
        <p:spPr>
          <a:xfrm rot="-9560681">
            <a:off x="2271856" y="-161951"/>
            <a:ext cx="801760" cy="67467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37"/>
          <p:cNvSpPr/>
          <p:nvPr/>
        </p:nvSpPr>
        <p:spPr>
          <a:xfrm rot="5400000">
            <a:off x="282534" y="3466895"/>
            <a:ext cx="1042631" cy="877333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37"/>
          <p:cNvSpPr/>
          <p:nvPr/>
        </p:nvSpPr>
        <p:spPr>
          <a:xfrm rot="5400000">
            <a:off x="3677205" y="-18397"/>
            <a:ext cx="1840383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37"/>
          <p:cNvSpPr/>
          <p:nvPr/>
        </p:nvSpPr>
        <p:spPr>
          <a:xfrm rot="4470473">
            <a:off x="-168950" y="4243067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37"/>
          <p:cNvSpPr/>
          <p:nvPr/>
        </p:nvSpPr>
        <p:spPr>
          <a:xfrm rot="5400000">
            <a:off x="8024759" y="3804984"/>
            <a:ext cx="816402" cy="1874373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37"/>
          <p:cNvSpPr/>
          <p:nvPr/>
        </p:nvSpPr>
        <p:spPr>
          <a:xfrm rot="10261921">
            <a:off x="-355796" y="2874620"/>
            <a:ext cx="1019033" cy="857448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37"/>
          <p:cNvSpPr/>
          <p:nvPr/>
        </p:nvSpPr>
        <p:spPr>
          <a:xfrm rot="1239319">
            <a:off x="6027326" y="4610694"/>
            <a:ext cx="801760" cy="67467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37"/>
          <p:cNvGrpSpPr/>
          <p:nvPr/>
        </p:nvGrpSpPr>
        <p:grpSpPr>
          <a:xfrm>
            <a:off x="-1074487" y="-989812"/>
            <a:ext cx="11292974" cy="7049036"/>
            <a:chOff x="-1074487" y="-989812"/>
            <a:chExt cx="11292974" cy="7049036"/>
          </a:xfrm>
        </p:grpSpPr>
        <p:grpSp>
          <p:nvGrpSpPr>
            <p:cNvPr id="1074" name="Google Shape;1074;p37"/>
            <p:cNvGrpSpPr/>
            <p:nvPr/>
          </p:nvGrpSpPr>
          <p:grpSpPr>
            <a:xfrm>
              <a:off x="7476363" y="3317101"/>
              <a:ext cx="2742124" cy="2742124"/>
              <a:chOff x="-1087568" y="-1126448"/>
              <a:chExt cx="2274300" cy="2274300"/>
            </a:xfrm>
          </p:grpSpPr>
          <p:sp>
            <p:nvSpPr>
              <p:cNvPr id="1075" name="Google Shape;1075;p37"/>
              <p:cNvSpPr/>
              <p:nvPr/>
            </p:nvSpPr>
            <p:spPr>
              <a:xfrm>
                <a:off x="-666048" y="-704929"/>
                <a:ext cx="1431300" cy="143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-888188" y="-927068"/>
                <a:ext cx="1875600" cy="1875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-1087568" y="-1126448"/>
                <a:ext cx="2274300" cy="2274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-462675" y="-474825"/>
                <a:ext cx="1024500" cy="1024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9" name="Google Shape;1079;p37"/>
            <p:cNvGrpSpPr/>
            <p:nvPr/>
          </p:nvGrpSpPr>
          <p:grpSpPr>
            <a:xfrm>
              <a:off x="-1074487" y="-989812"/>
              <a:ext cx="2742124" cy="2742124"/>
              <a:chOff x="-1087568" y="-1126448"/>
              <a:chExt cx="2274300" cy="2274300"/>
            </a:xfrm>
          </p:grpSpPr>
          <p:sp>
            <p:nvSpPr>
              <p:cNvPr id="1080" name="Google Shape;1080;p37"/>
              <p:cNvSpPr/>
              <p:nvPr/>
            </p:nvSpPr>
            <p:spPr>
              <a:xfrm>
                <a:off x="-666048" y="-704929"/>
                <a:ext cx="1431300" cy="143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-888188" y="-927068"/>
                <a:ext cx="1875600" cy="1875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-1087568" y="-1126448"/>
                <a:ext cx="2274300" cy="2274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-462675" y="-474825"/>
                <a:ext cx="1024500" cy="1024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4" name="Google Shape;1084;p37"/>
          <p:cNvSpPr/>
          <p:nvPr/>
        </p:nvSpPr>
        <p:spPr>
          <a:xfrm flipH="1">
            <a:off x="7667675" y="371643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37"/>
          <p:cNvSpPr/>
          <p:nvPr/>
        </p:nvSpPr>
        <p:spPr>
          <a:xfrm flipH="1">
            <a:off x="279638" y="273438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37"/>
          <p:cNvSpPr/>
          <p:nvPr/>
        </p:nvSpPr>
        <p:spPr>
          <a:xfrm flipH="1">
            <a:off x="575669" y="35867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37"/>
          <p:cNvSpPr/>
          <p:nvPr/>
        </p:nvSpPr>
        <p:spPr>
          <a:xfrm flipH="1">
            <a:off x="624450" y="15980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7"/>
          <p:cNvSpPr/>
          <p:nvPr/>
        </p:nvSpPr>
        <p:spPr>
          <a:xfrm flipH="1">
            <a:off x="562260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37"/>
          <p:cNvSpPr/>
          <p:nvPr/>
        </p:nvSpPr>
        <p:spPr>
          <a:xfrm flipH="1">
            <a:off x="125199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37"/>
          <p:cNvSpPr/>
          <p:nvPr/>
        </p:nvSpPr>
        <p:spPr>
          <a:xfrm flipH="1">
            <a:off x="8668575" y="37410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37"/>
          <p:cNvSpPr/>
          <p:nvPr/>
        </p:nvSpPr>
        <p:spPr>
          <a:xfrm flipH="1">
            <a:off x="2410371" y="34327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37"/>
          <p:cNvSpPr/>
          <p:nvPr/>
        </p:nvSpPr>
        <p:spPr>
          <a:xfrm flipH="1">
            <a:off x="7294602" y="491803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37"/>
          <p:cNvSpPr/>
          <p:nvPr/>
        </p:nvSpPr>
        <p:spPr>
          <a:xfrm flipH="1">
            <a:off x="8288794" y="4402838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37"/>
          <p:cNvSpPr/>
          <p:nvPr/>
        </p:nvSpPr>
        <p:spPr>
          <a:xfrm flipH="1">
            <a:off x="8337588" y="74063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37"/>
          <p:cNvSpPr/>
          <p:nvPr/>
        </p:nvSpPr>
        <p:spPr>
          <a:xfrm flipH="1">
            <a:off x="7858427" y="29868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37"/>
          <p:cNvSpPr/>
          <p:nvPr/>
        </p:nvSpPr>
        <p:spPr>
          <a:xfrm flipH="1">
            <a:off x="8856485" y="436088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716800" y="1028375"/>
            <a:ext cx="7710300" cy="3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716800" y="455675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8443992" y="840453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7583971" y="4501660"/>
            <a:ext cx="880538" cy="74096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 rot="-929517">
            <a:off x="8446483" y="4481710"/>
            <a:ext cx="697261" cy="780876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4"/>
          <p:cNvSpPr/>
          <p:nvPr/>
        </p:nvSpPr>
        <p:spPr>
          <a:xfrm>
            <a:off x="8336604" y="-184839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"/>
          <p:cNvSpPr/>
          <p:nvPr/>
        </p:nvSpPr>
        <p:spPr>
          <a:xfrm>
            <a:off x="26223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-69881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-31375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-24181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" name="Google Shape;72;p4"/>
          <p:cNvGrpSpPr/>
          <p:nvPr/>
        </p:nvGrpSpPr>
        <p:grpSpPr>
          <a:xfrm>
            <a:off x="-1087568" y="-1126448"/>
            <a:ext cx="2274300" cy="2274300"/>
            <a:chOff x="-1087568" y="-1126448"/>
            <a:chExt cx="2274300" cy="2274300"/>
          </a:xfrm>
        </p:grpSpPr>
        <p:sp>
          <p:nvSpPr>
            <p:cNvPr id="73" name="Google Shape;73;p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4"/>
          <p:cNvGrpSpPr/>
          <p:nvPr/>
        </p:nvGrpSpPr>
        <p:grpSpPr>
          <a:xfrm>
            <a:off x="8000382" y="4004977"/>
            <a:ext cx="2274300" cy="2274300"/>
            <a:chOff x="-1087568" y="-1126448"/>
            <a:chExt cx="2274300" cy="2274300"/>
          </a:xfrm>
        </p:grpSpPr>
        <p:sp>
          <p:nvSpPr>
            <p:cNvPr id="78" name="Google Shape;78;p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4"/>
          <p:cNvSpPr/>
          <p:nvPr/>
        </p:nvSpPr>
        <p:spPr>
          <a:xfrm>
            <a:off x="855300" y="1465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8874400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327950" y="440282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442100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8699738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125200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4"/>
          <p:cNvSpPr/>
          <p:nvPr/>
        </p:nvSpPr>
        <p:spPr>
          <a:xfrm>
            <a:off x="8424174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4"/>
          <p:cNvSpPr/>
          <p:nvPr/>
        </p:nvSpPr>
        <p:spPr>
          <a:xfrm>
            <a:off x="8608325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"/>
          <p:cNvSpPr/>
          <p:nvPr/>
        </p:nvSpPr>
        <p:spPr>
          <a:xfrm>
            <a:off x="8920738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"/>
          <p:cNvSpPr/>
          <p:nvPr/>
        </p:nvSpPr>
        <p:spPr>
          <a:xfrm>
            <a:off x="78863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4"/>
          <p:cNvSpPr/>
          <p:nvPr/>
        </p:nvSpPr>
        <p:spPr>
          <a:xfrm>
            <a:off x="2553123" y="48146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>
            <a:off x="735702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"/>
          <p:cNvSpPr txBox="1">
            <a:spLocks noGrp="1"/>
          </p:cNvSpPr>
          <p:nvPr>
            <p:ph type="subTitle" idx="1"/>
          </p:nvPr>
        </p:nvSpPr>
        <p:spPr>
          <a:xfrm>
            <a:off x="1006338" y="2420600"/>
            <a:ext cx="3269700" cy="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subTitle" idx="2"/>
          </p:nvPr>
        </p:nvSpPr>
        <p:spPr>
          <a:xfrm>
            <a:off x="1272600" y="2800150"/>
            <a:ext cx="2737200" cy="8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title"/>
          </p:nvPr>
        </p:nvSpPr>
        <p:spPr>
          <a:xfrm>
            <a:off x="716800" y="457275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ubTitle" idx="3"/>
          </p:nvPr>
        </p:nvSpPr>
        <p:spPr>
          <a:xfrm>
            <a:off x="4867963" y="2420600"/>
            <a:ext cx="3269700" cy="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"/>
          <p:cNvSpPr txBox="1">
            <a:spLocks noGrp="1"/>
          </p:cNvSpPr>
          <p:nvPr>
            <p:ph type="subTitle" idx="4"/>
          </p:nvPr>
        </p:nvSpPr>
        <p:spPr>
          <a:xfrm>
            <a:off x="5134225" y="2800150"/>
            <a:ext cx="2737200" cy="8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"/>
          <p:cNvSpPr/>
          <p:nvPr/>
        </p:nvSpPr>
        <p:spPr>
          <a:xfrm>
            <a:off x="1340206" y="260785"/>
            <a:ext cx="11424" cy="7332"/>
          </a:xfrm>
          <a:custGeom>
            <a:avLst/>
            <a:gdLst/>
            <a:ahLst/>
            <a:cxnLst/>
            <a:rect l="l" t="t" r="r" b="b"/>
            <a:pathLst>
              <a:path w="201" h="129" extrusionOk="0">
                <a:moveTo>
                  <a:pt x="1" y="1"/>
                </a:moveTo>
                <a:lnTo>
                  <a:pt x="1" y="1"/>
                </a:lnTo>
                <a:cubicBezTo>
                  <a:pt x="67" y="42"/>
                  <a:pt x="139" y="83"/>
                  <a:pt x="200" y="129"/>
                </a:cubicBezTo>
                <a:cubicBezTo>
                  <a:pt x="139" y="83"/>
                  <a:pt x="72" y="42"/>
                  <a:pt x="1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1233578" y="226795"/>
            <a:ext cx="7900" cy="625"/>
          </a:xfrm>
          <a:custGeom>
            <a:avLst/>
            <a:gdLst/>
            <a:ahLst/>
            <a:cxnLst/>
            <a:rect l="l" t="t" r="r" b="b"/>
            <a:pathLst>
              <a:path w="139" h="11" extrusionOk="0">
                <a:moveTo>
                  <a:pt x="0" y="1"/>
                </a:moveTo>
                <a:cubicBezTo>
                  <a:pt x="38" y="5"/>
                  <a:pt x="80" y="6"/>
                  <a:pt x="117" y="9"/>
                </a:cubicBezTo>
                <a:lnTo>
                  <a:pt x="117" y="9"/>
                </a:lnTo>
                <a:cubicBezTo>
                  <a:pt x="75" y="4"/>
                  <a:pt x="40" y="1"/>
                  <a:pt x="0" y="1"/>
                </a:cubicBezTo>
                <a:close/>
                <a:moveTo>
                  <a:pt x="117" y="9"/>
                </a:moveTo>
                <a:cubicBezTo>
                  <a:pt x="124" y="9"/>
                  <a:pt x="131" y="10"/>
                  <a:pt x="138" y="11"/>
                </a:cubicBezTo>
                <a:cubicBezTo>
                  <a:pt x="131" y="10"/>
                  <a:pt x="124" y="9"/>
                  <a:pt x="117" y="9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1328611" y="254419"/>
            <a:ext cx="8468" cy="4718"/>
          </a:xfrm>
          <a:custGeom>
            <a:avLst/>
            <a:gdLst/>
            <a:ahLst/>
            <a:cxnLst/>
            <a:rect l="l" t="t" r="r" b="b"/>
            <a:pathLst>
              <a:path w="149" h="83" extrusionOk="0">
                <a:moveTo>
                  <a:pt x="0" y="1"/>
                </a:moveTo>
                <a:cubicBezTo>
                  <a:pt x="51" y="26"/>
                  <a:pt x="97" y="52"/>
                  <a:pt x="148" y="82"/>
                </a:cubicBezTo>
                <a:cubicBezTo>
                  <a:pt x="102" y="52"/>
                  <a:pt x="51" y="26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1352426" y="268344"/>
            <a:ext cx="10230" cy="7332"/>
          </a:xfrm>
          <a:custGeom>
            <a:avLst/>
            <a:gdLst/>
            <a:ahLst/>
            <a:cxnLst/>
            <a:rect l="l" t="t" r="r" b="b"/>
            <a:pathLst>
              <a:path w="180" h="129" extrusionOk="0">
                <a:moveTo>
                  <a:pt x="0" y="1"/>
                </a:moveTo>
                <a:cubicBezTo>
                  <a:pt x="62" y="47"/>
                  <a:pt x="118" y="88"/>
                  <a:pt x="179" y="129"/>
                </a:cubicBezTo>
                <a:cubicBezTo>
                  <a:pt x="118" y="88"/>
                  <a:pt x="57" y="42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>
            <a:off x="1261201" y="230319"/>
            <a:ext cx="7900" cy="1762"/>
          </a:xfrm>
          <a:custGeom>
            <a:avLst/>
            <a:gdLst/>
            <a:ahLst/>
            <a:cxnLst/>
            <a:rect l="l" t="t" r="r" b="b"/>
            <a:pathLst>
              <a:path w="139" h="31" extrusionOk="0">
                <a:moveTo>
                  <a:pt x="0" y="0"/>
                </a:moveTo>
                <a:cubicBezTo>
                  <a:pt x="46" y="5"/>
                  <a:pt x="97" y="21"/>
                  <a:pt x="138" y="31"/>
                </a:cubicBezTo>
                <a:cubicBezTo>
                  <a:pt x="97" y="21"/>
                  <a:pt x="46" y="5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1247503" y="228273"/>
            <a:ext cx="7900" cy="909"/>
          </a:xfrm>
          <a:custGeom>
            <a:avLst/>
            <a:gdLst/>
            <a:ahLst/>
            <a:cxnLst/>
            <a:rect l="l" t="t" r="r" b="b"/>
            <a:pathLst>
              <a:path w="139" h="16" extrusionOk="0">
                <a:moveTo>
                  <a:pt x="1" y="0"/>
                </a:moveTo>
                <a:lnTo>
                  <a:pt x="139" y="16"/>
                </a:ln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1274274" y="233218"/>
            <a:ext cx="11651" cy="3240"/>
          </a:xfrm>
          <a:custGeom>
            <a:avLst/>
            <a:gdLst/>
            <a:ahLst/>
            <a:cxnLst/>
            <a:rect l="l" t="t" r="r" b="b"/>
            <a:pathLst>
              <a:path w="205" h="57" extrusionOk="0">
                <a:moveTo>
                  <a:pt x="0" y="0"/>
                </a:moveTo>
                <a:cubicBezTo>
                  <a:pt x="72" y="21"/>
                  <a:pt x="133" y="41"/>
                  <a:pt x="205" y="56"/>
                </a:cubicBezTo>
                <a:cubicBezTo>
                  <a:pt x="138" y="41"/>
                  <a:pt x="72" y="21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"/>
          <p:cNvSpPr/>
          <p:nvPr/>
        </p:nvSpPr>
        <p:spPr>
          <a:xfrm>
            <a:off x="1316959" y="248621"/>
            <a:ext cx="7332" cy="3524"/>
          </a:xfrm>
          <a:custGeom>
            <a:avLst/>
            <a:gdLst/>
            <a:ahLst/>
            <a:cxnLst/>
            <a:rect l="l" t="t" r="r" b="b"/>
            <a:pathLst>
              <a:path w="129" h="62" extrusionOk="0">
                <a:moveTo>
                  <a:pt x="1" y="0"/>
                </a:moveTo>
                <a:cubicBezTo>
                  <a:pt x="47" y="16"/>
                  <a:pt x="88" y="36"/>
                  <a:pt x="128" y="62"/>
                </a:cubicBezTo>
                <a:cubicBezTo>
                  <a:pt x="88" y="36"/>
                  <a:pt x="47" y="1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"/>
          <p:cNvSpPr/>
          <p:nvPr/>
        </p:nvSpPr>
        <p:spPr>
          <a:xfrm>
            <a:off x="1290245" y="237879"/>
            <a:ext cx="9037" cy="3524"/>
          </a:xfrm>
          <a:custGeom>
            <a:avLst/>
            <a:gdLst/>
            <a:ahLst/>
            <a:cxnLst/>
            <a:rect l="l" t="t" r="r" b="b"/>
            <a:pathLst>
              <a:path w="159" h="62" extrusionOk="0">
                <a:moveTo>
                  <a:pt x="0" y="0"/>
                </a:moveTo>
                <a:lnTo>
                  <a:pt x="0" y="0"/>
                </a:lnTo>
                <a:cubicBezTo>
                  <a:pt x="51" y="20"/>
                  <a:pt x="108" y="41"/>
                  <a:pt x="159" y="61"/>
                </a:cubicBezTo>
                <a:cubicBezTo>
                  <a:pt x="108" y="41"/>
                  <a:pt x="57" y="20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"/>
          <p:cNvSpPr/>
          <p:nvPr/>
        </p:nvSpPr>
        <p:spPr>
          <a:xfrm>
            <a:off x="1304455" y="243108"/>
            <a:ext cx="7332" cy="2956"/>
          </a:xfrm>
          <a:custGeom>
            <a:avLst/>
            <a:gdLst/>
            <a:ahLst/>
            <a:cxnLst/>
            <a:rect l="l" t="t" r="r" b="b"/>
            <a:pathLst>
              <a:path w="129" h="52" extrusionOk="0">
                <a:moveTo>
                  <a:pt x="1" y="0"/>
                </a:moveTo>
                <a:cubicBezTo>
                  <a:pt x="42" y="21"/>
                  <a:pt x="88" y="36"/>
                  <a:pt x="129" y="51"/>
                </a:cubicBezTo>
                <a:cubicBezTo>
                  <a:pt x="88" y="36"/>
                  <a:pt x="42" y="21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>
            <a:off x="1217266" y="225942"/>
            <a:ext cx="10230" cy="341"/>
          </a:xfrm>
          <a:custGeom>
            <a:avLst/>
            <a:gdLst/>
            <a:ahLst/>
            <a:cxnLst/>
            <a:rect l="l" t="t" r="r" b="b"/>
            <a:pathLst>
              <a:path w="180" h="6" extrusionOk="0">
                <a:moveTo>
                  <a:pt x="1" y="0"/>
                </a:moveTo>
                <a:cubicBezTo>
                  <a:pt x="62" y="0"/>
                  <a:pt x="119" y="0"/>
                  <a:pt x="180" y="6"/>
                </a:cubicBezTo>
                <a:cubicBezTo>
                  <a:pt x="119" y="0"/>
                  <a:pt x="62" y="0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1351573" y="268060"/>
            <a:ext cx="909" cy="341"/>
          </a:xfrm>
          <a:custGeom>
            <a:avLst/>
            <a:gdLst/>
            <a:ahLst/>
            <a:cxnLst/>
            <a:rect l="l" t="t" r="r" b="b"/>
            <a:pathLst>
              <a:path w="16" h="6" extrusionOk="0">
                <a:moveTo>
                  <a:pt x="0" y="1"/>
                </a:moveTo>
                <a:cubicBezTo>
                  <a:pt x="5" y="1"/>
                  <a:pt x="5" y="6"/>
                  <a:pt x="15" y="6"/>
                </a:cubicBezTo>
                <a:cubicBezTo>
                  <a:pt x="5" y="1"/>
                  <a:pt x="5" y="1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1312014" y="246291"/>
            <a:ext cx="5001" cy="2387"/>
          </a:xfrm>
          <a:custGeom>
            <a:avLst/>
            <a:gdLst/>
            <a:ahLst/>
            <a:cxnLst/>
            <a:rect l="l" t="t" r="r" b="b"/>
            <a:pathLst>
              <a:path w="88" h="42" extrusionOk="0">
                <a:moveTo>
                  <a:pt x="1" y="0"/>
                </a:moveTo>
                <a:cubicBezTo>
                  <a:pt x="31" y="16"/>
                  <a:pt x="57" y="26"/>
                  <a:pt x="88" y="41"/>
                </a:cubicBezTo>
                <a:cubicBezTo>
                  <a:pt x="57" y="26"/>
                  <a:pt x="31" y="1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/>
          <p:nvPr/>
        </p:nvSpPr>
        <p:spPr>
          <a:xfrm>
            <a:off x="1324234" y="252088"/>
            <a:ext cx="5001" cy="2387"/>
          </a:xfrm>
          <a:custGeom>
            <a:avLst/>
            <a:gdLst/>
            <a:ahLst/>
            <a:cxnLst/>
            <a:rect l="l" t="t" r="r" b="b"/>
            <a:pathLst>
              <a:path w="88" h="42" extrusionOk="0">
                <a:moveTo>
                  <a:pt x="0" y="1"/>
                </a:moveTo>
                <a:cubicBezTo>
                  <a:pt x="26" y="11"/>
                  <a:pt x="52" y="26"/>
                  <a:pt x="87" y="41"/>
                </a:cubicBezTo>
                <a:cubicBezTo>
                  <a:pt x="52" y="26"/>
                  <a:pt x="26" y="11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"/>
          <p:cNvSpPr/>
          <p:nvPr/>
        </p:nvSpPr>
        <p:spPr>
          <a:xfrm>
            <a:off x="1337023" y="259079"/>
            <a:ext cx="3240" cy="1762"/>
          </a:xfrm>
          <a:custGeom>
            <a:avLst/>
            <a:gdLst/>
            <a:ahLst/>
            <a:cxnLst/>
            <a:rect l="l" t="t" r="r" b="b"/>
            <a:pathLst>
              <a:path w="57" h="31" extrusionOk="0">
                <a:moveTo>
                  <a:pt x="0" y="0"/>
                </a:moveTo>
                <a:lnTo>
                  <a:pt x="0" y="0"/>
                </a:lnTo>
                <a:cubicBezTo>
                  <a:pt x="21" y="10"/>
                  <a:pt x="41" y="21"/>
                  <a:pt x="57" y="31"/>
                </a:cubicBezTo>
                <a:cubicBezTo>
                  <a:pt x="41" y="16"/>
                  <a:pt x="21" y="5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"/>
          <p:cNvSpPr/>
          <p:nvPr/>
        </p:nvSpPr>
        <p:spPr>
          <a:xfrm>
            <a:off x="1362600" y="275619"/>
            <a:ext cx="2103" cy="2103"/>
          </a:xfrm>
          <a:custGeom>
            <a:avLst/>
            <a:gdLst/>
            <a:ahLst/>
            <a:cxnLst/>
            <a:rect l="l" t="t" r="r" b="b"/>
            <a:pathLst>
              <a:path w="37" h="37" extrusionOk="0">
                <a:moveTo>
                  <a:pt x="0" y="1"/>
                </a:moveTo>
                <a:cubicBezTo>
                  <a:pt x="11" y="16"/>
                  <a:pt x="21" y="26"/>
                  <a:pt x="36" y="36"/>
                </a:cubicBezTo>
                <a:cubicBezTo>
                  <a:pt x="21" y="21"/>
                  <a:pt x="11" y="16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"/>
          <p:cNvSpPr/>
          <p:nvPr/>
        </p:nvSpPr>
        <p:spPr>
          <a:xfrm>
            <a:off x="1255347" y="229125"/>
            <a:ext cx="5854" cy="1250"/>
          </a:xfrm>
          <a:custGeom>
            <a:avLst/>
            <a:gdLst/>
            <a:ahLst/>
            <a:cxnLst/>
            <a:rect l="l" t="t" r="r" b="b"/>
            <a:pathLst>
              <a:path w="103" h="22" extrusionOk="0">
                <a:moveTo>
                  <a:pt x="1" y="1"/>
                </a:moveTo>
                <a:lnTo>
                  <a:pt x="1" y="1"/>
                </a:lnTo>
                <a:cubicBezTo>
                  <a:pt x="31" y="11"/>
                  <a:pt x="72" y="16"/>
                  <a:pt x="103" y="21"/>
                </a:cubicBezTo>
                <a:cubicBezTo>
                  <a:pt x="72" y="16"/>
                  <a:pt x="31" y="6"/>
                  <a:pt x="1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5"/>
          <p:cNvSpPr/>
          <p:nvPr/>
        </p:nvSpPr>
        <p:spPr>
          <a:xfrm>
            <a:off x="1241422" y="227363"/>
            <a:ext cx="6138" cy="682"/>
          </a:xfrm>
          <a:custGeom>
            <a:avLst/>
            <a:gdLst/>
            <a:ahLst/>
            <a:cxnLst/>
            <a:rect l="l" t="t" r="r" b="b"/>
            <a:pathLst>
              <a:path w="108" h="12" extrusionOk="0">
                <a:moveTo>
                  <a:pt x="0" y="1"/>
                </a:moveTo>
                <a:cubicBezTo>
                  <a:pt x="41" y="6"/>
                  <a:pt x="72" y="6"/>
                  <a:pt x="108" y="11"/>
                </a:cubicBezTo>
                <a:cubicBezTo>
                  <a:pt x="72" y="6"/>
                  <a:pt x="36" y="1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1227781" y="225942"/>
            <a:ext cx="5854" cy="341"/>
          </a:xfrm>
          <a:custGeom>
            <a:avLst/>
            <a:gdLst/>
            <a:ahLst/>
            <a:cxnLst/>
            <a:rect l="l" t="t" r="r" b="b"/>
            <a:pathLst>
              <a:path w="103" h="6" extrusionOk="0">
                <a:moveTo>
                  <a:pt x="0" y="0"/>
                </a:moveTo>
                <a:cubicBezTo>
                  <a:pt x="31" y="6"/>
                  <a:pt x="61" y="6"/>
                  <a:pt x="102" y="6"/>
                </a:cubicBezTo>
                <a:cubicBezTo>
                  <a:pt x="72" y="6"/>
                  <a:pt x="31" y="0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"/>
          <p:cNvSpPr/>
          <p:nvPr/>
        </p:nvSpPr>
        <p:spPr>
          <a:xfrm>
            <a:off x="1285869" y="236401"/>
            <a:ext cx="4433" cy="1535"/>
          </a:xfrm>
          <a:custGeom>
            <a:avLst/>
            <a:gdLst/>
            <a:ahLst/>
            <a:cxnLst/>
            <a:rect l="l" t="t" r="r" b="b"/>
            <a:pathLst>
              <a:path w="78" h="27" extrusionOk="0">
                <a:moveTo>
                  <a:pt x="1" y="0"/>
                </a:moveTo>
                <a:lnTo>
                  <a:pt x="1" y="0"/>
                </a:lnTo>
                <a:cubicBezTo>
                  <a:pt x="26" y="11"/>
                  <a:pt x="52" y="21"/>
                  <a:pt x="77" y="26"/>
                </a:cubicBezTo>
                <a:cubicBezTo>
                  <a:pt x="52" y="21"/>
                  <a:pt x="26" y="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1299510" y="241346"/>
            <a:ext cx="5286" cy="1819"/>
          </a:xfrm>
          <a:custGeom>
            <a:avLst/>
            <a:gdLst/>
            <a:ahLst/>
            <a:cxnLst/>
            <a:rect l="l" t="t" r="r" b="b"/>
            <a:pathLst>
              <a:path w="93" h="32" extrusionOk="0">
                <a:moveTo>
                  <a:pt x="1" y="0"/>
                </a:moveTo>
                <a:cubicBezTo>
                  <a:pt x="37" y="11"/>
                  <a:pt x="57" y="26"/>
                  <a:pt x="93" y="31"/>
                </a:cubicBezTo>
                <a:cubicBezTo>
                  <a:pt x="62" y="16"/>
                  <a:pt x="26" y="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5"/>
          <p:cNvSpPr/>
          <p:nvPr/>
        </p:nvSpPr>
        <p:spPr>
          <a:xfrm>
            <a:off x="1269045" y="232024"/>
            <a:ext cx="5570" cy="1250"/>
          </a:xfrm>
          <a:custGeom>
            <a:avLst/>
            <a:gdLst/>
            <a:ahLst/>
            <a:cxnLst/>
            <a:rect l="l" t="t" r="r" b="b"/>
            <a:pathLst>
              <a:path w="98" h="22" extrusionOk="0">
                <a:moveTo>
                  <a:pt x="0" y="1"/>
                </a:moveTo>
                <a:lnTo>
                  <a:pt x="97" y="21"/>
                </a:ln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"/>
          <p:cNvSpPr/>
          <p:nvPr/>
        </p:nvSpPr>
        <p:spPr>
          <a:xfrm>
            <a:off x="6707050" y="2554322"/>
            <a:ext cx="26641" cy="29978"/>
          </a:xfrm>
          <a:custGeom>
            <a:avLst/>
            <a:gdLst/>
            <a:ahLst/>
            <a:cxnLst/>
            <a:rect l="l" t="t" r="r" b="b"/>
            <a:pathLst>
              <a:path w="423" h="476" extrusionOk="0">
                <a:moveTo>
                  <a:pt x="1" y="1"/>
                </a:moveTo>
                <a:lnTo>
                  <a:pt x="1" y="475"/>
                </a:lnTo>
                <a:lnTo>
                  <a:pt x="277" y="475"/>
                </a:lnTo>
                <a:cubicBezTo>
                  <a:pt x="354" y="475"/>
                  <a:pt x="422" y="407"/>
                  <a:pt x="422" y="330"/>
                </a:cubicBezTo>
                <a:lnTo>
                  <a:pt x="422" y="1"/>
                </a:lnTo>
                <a:close/>
              </a:path>
            </a:pathLst>
          </a:custGeom>
          <a:solidFill>
            <a:srgbClr val="132B5F">
              <a:alpha val="28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"/>
          <p:cNvSpPr/>
          <p:nvPr/>
        </p:nvSpPr>
        <p:spPr>
          <a:xfrm flipH="1">
            <a:off x="71330" y="488492"/>
            <a:ext cx="5223" cy="36560"/>
          </a:xfrm>
          <a:custGeom>
            <a:avLst/>
            <a:gdLst/>
            <a:ahLst/>
            <a:cxnLst/>
            <a:rect l="l" t="t" r="r" b="b"/>
            <a:pathLst>
              <a:path w="32" h="224" extrusionOk="0">
                <a:moveTo>
                  <a:pt x="32" y="0"/>
                </a:moveTo>
                <a:cubicBezTo>
                  <a:pt x="9" y="45"/>
                  <a:pt x="0" y="90"/>
                  <a:pt x="0" y="121"/>
                </a:cubicBezTo>
                <a:cubicBezTo>
                  <a:pt x="0" y="161"/>
                  <a:pt x="9" y="192"/>
                  <a:pt x="32" y="224"/>
                </a:cubicBezTo>
                <a:lnTo>
                  <a:pt x="32" y="0"/>
                </a:lnTo>
                <a:close/>
              </a:path>
            </a:pathLst>
          </a:custGeom>
          <a:solidFill>
            <a:srgbClr val="0606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4" name="Google Shape;124;p5"/>
          <p:cNvSpPr/>
          <p:nvPr/>
        </p:nvSpPr>
        <p:spPr>
          <a:xfrm flipH="1">
            <a:off x="-7861" y="840453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5"/>
          <p:cNvSpPr/>
          <p:nvPr/>
        </p:nvSpPr>
        <p:spPr>
          <a:xfrm flipH="1">
            <a:off x="673855" y="4501660"/>
            <a:ext cx="880538" cy="74096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5"/>
          <p:cNvSpPr/>
          <p:nvPr/>
        </p:nvSpPr>
        <p:spPr>
          <a:xfrm rot="929517" flipH="1">
            <a:off x="-5379" y="4481710"/>
            <a:ext cx="697261" cy="780876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5"/>
          <p:cNvSpPr/>
          <p:nvPr/>
        </p:nvSpPr>
        <p:spPr>
          <a:xfrm flipH="1">
            <a:off x="-5637" y="-184839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"/>
          <p:cNvSpPr/>
          <p:nvPr/>
        </p:nvSpPr>
        <p:spPr>
          <a:xfrm flipH="1">
            <a:off x="8438476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5"/>
          <p:cNvSpPr/>
          <p:nvPr/>
        </p:nvSpPr>
        <p:spPr>
          <a:xfrm flipH="1">
            <a:off x="8636234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"/>
          <p:cNvSpPr/>
          <p:nvPr/>
        </p:nvSpPr>
        <p:spPr>
          <a:xfrm flipH="1">
            <a:off x="8467543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5"/>
          <p:cNvSpPr/>
          <p:nvPr/>
        </p:nvSpPr>
        <p:spPr>
          <a:xfrm flipH="1">
            <a:off x="8460328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5"/>
          <p:cNvGrpSpPr/>
          <p:nvPr/>
        </p:nvGrpSpPr>
        <p:grpSpPr>
          <a:xfrm flipH="1">
            <a:off x="7951632" y="-1126448"/>
            <a:ext cx="2274300" cy="2274300"/>
            <a:chOff x="-1087568" y="-1126448"/>
            <a:chExt cx="2274300" cy="2274300"/>
          </a:xfrm>
        </p:grpSpPr>
        <p:sp>
          <p:nvSpPr>
            <p:cNvPr id="133" name="Google Shape;133;p5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5"/>
          <p:cNvGrpSpPr/>
          <p:nvPr/>
        </p:nvGrpSpPr>
        <p:grpSpPr>
          <a:xfrm flipH="1">
            <a:off x="-1136318" y="4004977"/>
            <a:ext cx="2274300" cy="2274300"/>
            <a:chOff x="-1087568" y="-1126448"/>
            <a:chExt cx="2274300" cy="2274300"/>
          </a:xfrm>
        </p:grpSpPr>
        <p:sp>
          <p:nvSpPr>
            <p:cNvPr id="138" name="Google Shape;138;p5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5"/>
          <p:cNvSpPr/>
          <p:nvPr/>
        </p:nvSpPr>
        <p:spPr>
          <a:xfrm flipH="1">
            <a:off x="8092314" y="1465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"/>
          <p:cNvSpPr/>
          <p:nvPr/>
        </p:nvSpPr>
        <p:spPr>
          <a:xfrm flipH="1">
            <a:off x="111264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5"/>
          <p:cNvSpPr/>
          <p:nvPr/>
        </p:nvSpPr>
        <p:spPr>
          <a:xfrm flipH="1">
            <a:off x="470014" y="158261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5"/>
          <p:cNvSpPr/>
          <p:nvPr/>
        </p:nvSpPr>
        <p:spPr>
          <a:xfrm flipH="1">
            <a:off x="8781413" y="2107750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 flipH="1">
            <a:off x="8636238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"/>
          <p:cNvSpPr/>
          <p:nvPr/>
        </p:nvSpPr>
        <p:spPr>
          <a:xfrm flipH="1">
            <a:off x="247877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5"/>
          <p:cNvSpPr/>
          <p:nvPr/>
        </p:nvSpPr>
        <p:spPr>
          <a:xfrm flipH="1">
            <a:off x="8953138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5"/>
          <p:cNvSpPr/>
          <p:nvPr/>
        </p:nvSpPr>
        <p:spPr>
          <a:xfrm flipH="1">
            <a:off x="594661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"/>
          <p:cNvSpPr/>
          <p:nvPr/>
        </p:nvSpPr>
        <p:spPr>
          <a:xfrm flipH="1">
            <a:off x="470013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5"/>
          <p:cNvSpPr/>
          <p:nvPr/>
        </p:nvSpPr>
        <p:spPr>
          <a:xfrm flipH="1">
            <a:off x="157601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5"/>
          <p:cNvSpPr/>
          <p:nvPr/>
        </p:nvSpPr>
        <p:spPr>
          <a:xfrm flipH="1">
            <a:off x="8906802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5"/>
          <p:cNvSpPr/>
          <p:nvPr/>
        </p:nvSpPr>
        <p:spPr>
          <a:xfrm flipH="1">
            <a:off x="7251873" y="4792508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5"/>
          <p:cNvSpPr/>
          <p:nvPr/>
        </p:nvSpPr>
        <p:spPr>
          <a:xfrm flipH="1">
            <a:off x="166182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24"/>
          <p:cNvSpPr txBox="1">
            <a:spLocks noGrp="1"/>
          </p:cNvSpPr>
          <p:nvPr>
            <p:ph type="title"/>
          </p:nvPr>
        </p:nvSpPr>
        <p:spPr>
          <a:xfrm>
            <a:off x="4915300" y="1763463"/>
            <a:ext cx="33903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24"/>
          <p:cNvSpPr txBox="1">
            <a:spLocks noGrp="1"/>
          </p:cNvSpPr>
          <p:nvPr>
            <p:ph type="subTitle" idx="1"/>
          </p:nvPr>
        </p:nvSpPr>
        <p:spPr>
          <a:xfrm>
            <a:off x="4916850" y="2378475"/>
            <a:ext cx="3390300" cy="100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91" name="Google Shape;691;p24"/>
          <p:cNvSpPr/>
          <p:nvPr/>
        </p:nvSpPr>
        <p:spPr>
          <a:xfrm rot="-4481061" flipH="1">
            <a:off x="7004838" y="4045970"/>
            <a:ext cx="1042639" cy="877340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24"/>
          <p:cNvSpPr/>
          <p:nvPr/>
        </p:nvSpPr>
        <p:spPr>
          <a:xfrm rot="-5400000" flipH="1">
            <a:off x="3626412" y="-18397"/>
            <a:ext cx="1840383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24"/>
          <p:cNvSpPr/>
          <p:nvPr/>
        </p:nvSpPr>
        <p:spPr>
          <a:xfrm rot="-4470473" flipH="1">
            <a:off x="8263034" y="4243067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24"/>
          <p:cNvSpPr/>
          <p:nvPr/>
        </p:nvSpPr>
        <p:spPr>
          <a:xfrm rot="-5400000" flipH="1">
            <a:off x="302839" y="3804984"/>
            <a:ext cx="816402" cy="1874373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24"/>
          <p:cNvSpPr/>
          <p:nvPr/>
        </p:nvSpPr>
        <p:spPr>
          <a:xfrm rot="8584896" flipH="1">
            <a:off x="8435376" y="3502897"/>
            <a:ext cx="1019032" cy="857452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137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24"/>
          <p:cNvSpPr/>
          <p:nvPr/>
        </p:nvSpPr>
        <p:spPr>
          <a:xfrm rot="-1239319" flipH="1">
            <a:off x="2314915" y="4610694"/>
            <a:ext cx="801760" cy="67467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24"/>
          <p:cNvSpPr/>
          <p:nvPr/>
        </p:nvSpPr>
        <p:spPr>
          <a:xfrm>
            <a:off x="8885124" y="4490975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24"/>
          <p:cNvSpPr/>
          <p:nvPr/>
        </p:nvSpPr>
        <p:spPr>
          <a:xfrm>
            <a:off x="575662" y="33527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24"/>
          <p:cNvSpPr/>
          <p:nvPr/>
        </p:nvSpPr>
        <p:spPr>
          <a:xfrm>
            <a:off x="616147" y="466213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24"/>
          <p:cNvSpPr/>
          <p:nvPr/>
        </p:nvSpPr>
        <p:spPr>
          <a:xfrm>
            <a:off x="8370461" y="46125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24"/>
          <p:cNvSpPr/>
          <p:nvPr/>
        </p:nvSpPr>
        <p:spPr>
          <a:xfrm>
            <a:off x="144300" y="47717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24"/>
          <p:cNvSpPr/>
          <p:nvPr/>
        </p:nvSpPr>
        <p:spPr>
          <a:xfrm>
            <a:off x="4486861" y="4514208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24"/>
          <p:cNvSpPr/>
          <p:nvPr/>
        </p:nvSpPr>
        <p:spPr>
          <a:xfrm>
            <a:off x="4855272" y="335263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24"/>
          <p:cNvSpPr/>
          <p:nvPr/>
        </p:nvSpPr>
        <p:spPr>
          <a:xfrm>
            <a:off x="8885122" y="189538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24"/>
          <p:cNvSpPr/>
          <p:nvPr/>
        </p:nvSpPr>
        <p:spPr>
          <a:xfrm>
            <a:off x="8632511" y="6147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6_1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700" scaled="0"/>
        </a:gradFill>
        <a:effectLst/>
      </p:bgPr>
    </p:bg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30"/>
          <p:cNvSpPr txBox="1">
            <a:spLocks noGrp="1"/>
          </p:cNvSpPr>
          <p:nvPr>
            <p:ph type="title"/>
          </p:nvPr>
        </p:nvSpPr>
        <p:spPr>
          <a:xfrm>
            <a:off x="716800" y="469400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7" name="Google Shape;837;p30"/>
          <p:cNvSpPr txBox="1">
            <a:spLocks noGrp="1"/>
          </p:cNvSpPr>
          <p:nvPr>
            <p:ph type="subTitle" idx="1"/>
          </p:nvPr>
        </p:nvSpPr>
        <p:spPr>
          <a:xfrm>
            <a:off x="844150" y="1428950"/>
            <a:ext cx="2610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8" name="Google Shape;838;p30"/>
          <p:cNvSpPr txBox="1">
            <a:spLocks noGrp="1"/>
          </p:cNvSpPr>
          <p:nvPr>
            <p:ph type="subTitle" idx="2"/>
          </p:nvPr>
        </p:nvSpPr>
        <p:spPr>
          <a:xfrm>
            <a:off x="1378325" y="1808950"/>
            <a:ext cx="2073000" cy="5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9" name="Google Shape;839;p30"/>
          <p:cNvSpPr txBox="1">
            <a:spLocks noGrp="1"/>
          </p:cNvSpPr>
          <p:nvPr>
            <p:ph type="subTitle" idx="3"/>
          </p:nvPr>
        </p:nvSpPr>
        <p:spPr>
          <a:xfrm>
            <a:off x="5708875" y="1428950"/>
            <a:ext cx="2610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0" name="Google Shape;840;p30"/>
          <p:cNvSpPr txBox="1">
            <a:spLocks noGrp="1"/>
          </p:cNvSpPr>
          <p:nvPr>
            <p:ph type="subTitle" idx="4"/>
          </p:nvPr>
        </p:nvSpPr>
        <p:spPr>
          <a:xfrm>
            <a:off x="5692575" y="1808950"/>
            <a:ext cx="2073000" cy="5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1" name="Google Shape;841;p30"/>
          <p:cNvSpPr txBox="1">
            <a:spLocks noGrp="1"/>
          </p:cNvSpPr>
          <p:nvPr>
            <p:ph type="subTitle" idx="5"/>
          </p:nvPr>
        </p:nvSpPr>
        <p:spPr>
          <a:xfrm>
            <a:off x="844175" y="3109550"/>
            <a:ext cx="2610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30"/>
          <p:cNvSpPr txBox="1">
            <a:spLocks noGrp="1"/>
          </p:cNvSpPr>
          <p:nvPr>
            <p:ph type="subTitle" idx="6"/>
          </p:nvPr>
        </p:nvSpPr>
        <p:spPr>
          <a:xfrm>
            <a:off x="1378325" y="3489546"/>
            <a:ext cx="2073000" cy="5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30"/>
          <p:cNvSpPr txBox="1">
            <a:spLocks noGrp="1"/>
          </p:cNvSpPr>
          <p:nvPr>
            <p:ph type="subTitle" idx="7"/>
          </p:nvPr>
        </p:nvSpPr>
        <p:spPr>
          <a:xfrm>
            <a:off x="5708875" y="3109550"/>
            <a:ext cx="2610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30"/>
          <p:cNvSpPr txBox="1">
            <a:spLocks noGrp="1"/>
          </p:cNvSpPr>
          <p:nvPr>
            <p:ph type="subTitle" idx="8"/>
          </p:nvPr>
        </p:nvSpPr>
        <p:spPr>
          <a:xfrm>
            <a:off x="5692575" y="3489546"/>
            <a:ext cx="2073000" cy="5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30"/>
          <p:cNvSpPr/>
          <p:nvPr/>
        </p:nvSpPr>
        <p:spPr>
          <a:xfrm rot="6329527" flipH="1">
            <a:off x="-125891" y="-295336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0"/>
          <p:cNvSpPr/>
          <p:nvPr/>
        </p:nvSpPr>
        <p:spPr>
          <a:xfrm rot="9560678" flipH="1">
            <a:off x="8330034" y="-175035"/>
            <a:ext cx="1111233" cy="935086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0"/>
          <p:cNvSpPr/>
          <p:nvPr/>
        </p:nvSpPr>
        <p:spPr>
          <a:xfrm rot="-4481061" flipH="1">
            <a:off x="7004838" y="4045970"/>
            <a:ext cx="1042639" cy="877340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0"/>
          <p:cNvSpPr/>
          <p:nvPr/>
        </p:nvSpPr>
        <p:spPr>
          <a:xfrm rot="-5400000" flipH="1">
            <a:off x="3868356" y="9718"/>
            <a:ext cx="1356514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0"/>
          <p:cNvSpPr/>
          <p:nvPr/>
        </p:nvSpPr>
        <p:spPr>
          <a:xfrm rot="-4470473" flipH="1">
            <a:off x="8263034" y="4243067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0"/>
          <p:cNvSpPr/>
          <p:nvPr/>
        </p:nvSpPr>
        <p:spPr>
          <a:xfrm rot="8584896" flipH="1">
            <a:off x="-359812" y="4165109"/>
            <a:ext cx="1019032" cy="857452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137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0"/>
          <p:cNvSpPr/>
          <p:nvPr/>
        </p:nvSpPr>
        <p:spPr>
          <a:xfrm>
            <a:off x="8711662" y="273438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0"/>
          <p:cNvSpPr/>
          <p:nvPr/>
        </p:nvSpPr>
        <p:spPr>
          <a:xfrm>
            <a:off x="83587" y="1068550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0"/>
          <p:cNvSpPr/>
          <p:nvPr/>
        </p:nvSpPr>
        <p:spPr>
          <a:xfrm>
            <a:off x="8462212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0"/>
          <p:cNvSpPr/>
          <p:nvPr/>
        </p:nvSpPr>
        <p:spPr>
          <a:xfrm>
            <a:off x="261775" y="40884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0"/>
          <p:cNvSpPr/>
          <p:nvPr/>
        </p:nvSpPr>
        <p:spPr>
          <a:xfrm>
            <a:off x="8592136" y="13947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0"/>
          <p:cNvSpPr/>
          <p:nvPr/>
        </p:nvSpPr>
        <p:spPr>
          <a:xfrm>
            <a:off x="1789372" y="491803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0"/>
          <p:cNvSpPr/>
          <p:nvPr/>
        </p:nvSpPr>
        <p:spPr>
          <a:xfrm>
            <a:off x="624462" y="423313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0"/>
          <p:cNvSpPr/>
          <p:nvPr/>
        </p:nvSpPr>
        <p:spPr>
          <a:xfrm>
            <a:off x="1225547" y="29868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0"/>
          <p:cNvSpPr/>
          <p:nvPr/>
        </p:nvSpPr>
        <p:spPr>
          <a:xfrm>
            <a:off x="167987" y="436088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0"/>
          <p:cNvSpPr/>
          <p:nvPr/>
        </p:nvSpPr>
        <p:spPr>
          <a:xfrm>
            <a:off x="8081311" y="47602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0"/>
          <p:cNvSpPr/>
          <p:nvPr/>
        </p:nvSpPr>
        <p:spPr>
          <a:xfrm>
            <a:off x="8961847" y="43608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6_1_1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8900044" scaled="0"/>
        </a:gradFill>
        <a:effectLst/>
      </p:bgPr>
    </p:bg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32"/>
          <p:cNvSpPr txBox="1">
            <a:spLocks noGrp="1"/>
          </p:cNvSpPr>
          <p:nvPr>
            <p:ph type="title"/>
          </p:nvPr>
        </p:nvSpPr>
        <p:spPr>
          <a:xfrm>
            <a:off x="781500" y="460250"/>
            <a:ext cx="7581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4" name="Google Shape;904;p32"/>
          <p:cNvSpPr txBox="1">
            <a:spLocks noGrp="1"/>
          </p:cNvSpPr>
          <p:nvPr>
            <p:ph type="subTitle" idx="1"/>
          </p:nvPr>
        </p:nvSpPr>
        <p:spPr>
          <a:xfrm>
            <a:off x="4007525" y="1373950"/>
            <a:ext cx="19476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5" name="Google Shape;905;p32"/>
          <p:cNvSpPr txBox="1">
            <a:spLocks noGrp="1"/>
          </p:cNvSpPr>
          <p:nvPr>
            <p:ph type="subTitle" idx="2"/>
          </p:nvPr>
        </p:nvSpPr>
        <p:spPr>
          <a:xfrm>
            <a:off x="4011025" y="1758075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6" name="Google Shape;906;p32"/>
          <p:cNvSpPr txBox="1">
            <a:spLocks noGrp="1"/>
          </p:cNvSpPr>
          <p:nvPr>
            <p:ph type="subTitle" idx="3"/>
          </p:nvPr>
        </p:nvSpPr>
        <p:spPr>
          <a:xfrm>
            <a:off x="4007525" y="3017127"/>
            <a:ext cx="1947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7" name="Google Shape;907;p32"/>
          <p:cNvSpPr txBox="1">
            <a:spLocks noGrp="1"/>
          </p:cNvSpPr>
          <p:nvPr>
            <p:ph type="subTitle" idx="4"/>
          </p:nvPr>
        </p:nvSpPr>
        <p:spPr>
          <a:xfrm>
            <a:off x="4011013" y="3393777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8" name="Google Shape;908;p32"/>
          <p:cNvSpPr txBox="1">
            <a:spLocks noGrp="1"/>
          </p:cNvSpPr>
          <p:nvPr>
            <p:ph type="subTitle" idx="5"/>
          </p:nvPr>
        </p:nvSpPr>
        <p:spPr>
          <a:xfrm>
            <a:off x="6656650" y="1374750"/>
            <a:ext cx="19476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9" name="Google Shape;909;p32"/>
          <p:cNvSpPr txBox="1">
            <a:spLocks noGrp="1"/>
          </p:cNvSpPr>
          <p:nvPr>
            <p:ph type="subTitle" idx="6"/>
          </p:nvPr>
        </p:nvSpPr>
        <p:spPr>
          <a:xfrm>
            <a:off x="6652513" y="1758075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0" name="Google Shape;910;p32"/>
          <p:cNvSpPr txBox="1">
            <a:spLocks noGrp="1"/>
          </p:cNvSpPr>
          <p:nvPr>
            <p:ph type="subTitle" idx="7"/>
          </p:nvPr>
        </p:nvSpPr>
        <p:spPr>
          <a:xfrm>
            <a:off x="6656650" y="3016824"/>
            <a:ext cx="1947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1" name="Google Shape;911;p32"/>
          <p:cNvSpPr txBox="1">
            <a:spLocks noGrp="1"/>
          </p:cNvSpPr>
          <p:nvPr>
            <p:ph type="subTitle" idx="8"/>
          </p:nvPr>
        </p:nvSpPr>
        <p:spPr>
          <a:xfrm>
            <a:off x="6652513" y="3393775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2" name="Google Shape;912;p32"/>
          <p:cNvSpPr txBox="1">
            <a:spLocks noGrp="1"/>
          </p:cNvSpPr>
          <p:nvPr>
            <p:ph type="subTitle" idx="9"/>
          </p:nvPr>
        </p:nvSpPr>
        <p:spPr>
          <a:xfrm>
            <a:off x="1419225" y="1373950"/>
            <a:ext cx="19476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3" name="Google Shape;913;p32"/>
          <p:cNvSpPr txBox="1">
            <a:spLocks noGrp="1"/>
          </p:cNvSpPr>
          <p:nvPr>
            <p:ph type="subTitle" idx="13"/>
          </p:nvPr>
        </p:nvSpPr>
        <p:spPr>
          <a:xfrm>
            <a:off x="1419213" y="1758075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4" name="Google Shape;914;p32"/>
          <p:cNvSpPr txBox="1">
            <a:spLocks noGrp="1"/>
          </p:cNvSpPr>
          <p:nvPr>
            <p:ph type="subTitle" idx="14"/>
          </p:nvPr>
        </p:nvSpPr>
        <p:spPr>
          <a:xfrm>
            <a:off x="1419225" y="3011025"/>
            <a:ext cx="19476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5" name="Google Shape;915;p32"/>
          <p:cNvSpPr txBox="1">
            <a:spLocks noGrp="1"/>
          </p:cNvSpPr>
          <p:nvPr>
            <p:ph type="subTitle" idx="15"/>
          </p:nvPr>
        </p:nvSpPr>
        <p:spPr>
          <a:xfrm>
            <a:off x="1419213" y="3393777"/>
            <a:ext cx="14913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6" name="Google Shape;916;p32"/>
          <p:cNvSpPr/>
          <p:nvPr/>
        </p:nvSpPr>
        <p:spPr>
          <a:xfrm>
            <a:off x="8381513" y="-138387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88D3">
              <a:alpha val="1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2"/>
          <p:cNvSpPr/>
          <p:nvPr/>
        </p:nvSpPr>
        <p:spPr>
          <a:xfrm flipH="1">
            <a:off x="-7861" y="886905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2"/>
          <p:cNvSpPr/>
          <p:nvPr/>
        </p:nvSpPr>
        <p:spPr>
          <a:xfrm flipH="1">
            <a:off x="-5637" y="-138387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88D3">
              <a:alpha val="1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2"/>
          <p:cNvSpPr/>
          <p:nvPr/>
        </p:nvSpPr>
        <p:spPr>
          <a:xfrm rot="10800000">
            <a:off x="774734" y="-129596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2"/>
          <p:cNvSpPr/>
          <p:nvPr/>
        </p:nvSpPr>
        <p:spPr>
          <a:xfrm>
            <a:off x="-18632" y="4449387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2"/>
          <p:cNvSpPr/>
          <p:nvPr/>
        </p:nvSpPr>
        <p:spPr>
          <a:xfrm rot="970989" flipH="1">
            <a:off x="7737065" y="-208594"/>
            <a:ext cx="880547" cy="740974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2"/>
          <p:cNvSpPr/>
          <p:nvPr/>
        </p:nvSpPr>
        <p:spPr>
          <a:xfrm rot="-900025">
            <a:off x="8519425" y="4489354"/>
            <a:ext cx="697249" cy="780862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" name="Google Shape;923;p32"/>
          <p:cNvGrpSpPr/>
          <p:nvPr/>
        </p:nvGrpSpPr>
        <p:grpSpPr>
          <a:xfrm rot="10800000" flipH="1">
            <a:off x="-1134868" y="4003656"/>
            <a:ext cx="2274300" cy="2274300"/>
            <a:chOff x="-1087568" y="-1126448"/>
            <a:chExt cx="2274300" cy="2274300"/>
          </a:xfrm>
        </p:grpSpPr>
        <p:sp>
          <p:nvSpPr>
            <p:cNvPr id="924" name="Google Shape;924;p32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2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2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2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" name="Google Shape;928;p32"/>
          <p:cNvSpPr/>
          <p:nvPr/>
        </p:nvSpPr>
        <p:spPr>
          <a:xfrm rot="10800000" flipH="1">
            <a:off x="8880475" y="1022021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2"/>
          <p:cNvSpPr/>
          <p:nvPr/>
        </p:nvSpPr>
        <p:spPr>
          <a:xfrm rot="10800000" flipH="1">
            <a:off x="8430249" y="212831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2"/>
          <p:cNvSpPr/>
          <p:nvPr/>
        </p:nvSpPr>
        <p:spPr>
          <a:xfrm rot="9094898">
            <a:off x="8518361" y="1521714"/>
            <a:ext cx="790824" cy="940802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0C970">
              <a:alpha val="16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1" name="Google Shape;931;p32"/>
          <p:cNvGrpSpPr/>
          <p:nvPr/>
        </p:nvGrpSpPr>
        <p:grpSpPr>
          <a:xfrm rot="10800000" flipH="1">
            <a:off x="8020382" y="4003656"/>
            <a:ext cx="2274300" cy="2274300"/>
            <a:chOff x="-1087568" y="-1126448"/>
            <a:chExt cx="2274300" cy="2274300"/>
          </a:xfrm>
        </p:grpSpPr>
        <p:sp>
          <p:nvSpPr>
            <p:cNvPr id="932" name="Google Shape;932;p32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2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2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2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6" name="Google Shape;936;p32"/>
          <p:cNvSpPr/>
          <p:nvPr/>
        </p:nvSpPr>
        <p:spPr>
          <a:xfrm rot="10800000" flipH="1">
            <a:off x="411875" y="254144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2"/>
          <p:cNvSpPr/>
          <p:nvPr/>
        </p:nvSpPr>
        <p:spPr>
          <a:xfrm rot="10800000" flipH="1">
            <a:off x="483400" y="4102691"/>
            <a:ext cx="81175" cy="8114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2"/>
          <p:cNvSpPr/>
          <p:nvPr/>
        </p:nvSpPr>
        <p:spPr>
          <a:xfrm rot="10800000" flipH="1">
            <a:off x="805475" y="4752546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2"/>
          <p:cNvSpPr/>
          <p:nvPr/>
        </p:nvSpPr>
        <p:spPr>
          <a:xfrm rot="10800000" flipH="1">
            <a:off x="8705813" y="465620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2"/>
          <p:cNvSpPr/>
          <p:nvPr/>
        </p:nvSpPr>
        <p:spPr>
          <a:xfrm rot="10800000" flipH="1">
            <a:off x="8614400" y="1638146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2"/>
          <p:cNvSpPr/>
          <p:nvPr/>
        </p:nvSpPr>
        <p:spPr>
          <a:xfrm rot="10800000" flipH="1">
            <a:off x="8854011" y="394345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2"/>
          <p:cNvSpPr/>
          <p:nvPr/>
        </p:nvSpPr>
        <p:spPr>
          <a:xfrm rot="10800000" flipH="1">
            <a:off x="1683050" y="136821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2"/>
          <p:cNvSpPr/>
          <p:nvPr/>
        </p:nvSpPr>
        <p:spPr>
          <a:xfrm rot="10800000" flipH="1">
            <a:off x="302463" y="2290221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34"/>
          <p:cNvSpPr/>
          <p:nvPr/>
        </p:nvSpPr>
        <p:spPr>
          <a:xfrm rot="10800000" flipH="1">
            <a:off x="8381513" y="3429350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88D3">
              <a:alpha val="1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4"/>
          <p:cNvSpPr/>
          <p:nvPr/>
        </p:nvSpPr>
        <p:spPr>
          <a:xfrm>
            <a:off x="8705813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4"/>
          <p:cNvSpPr/>
          <p:nvPr/>
        </p:nvSpPr>
        <p:spPr>
          <a:xfrm rot="10800000">
            <a:off x="-7861" y="2307661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4"/>
          <p:cNvSpPr/>
          <p:nvPr/>
        </p:nvSpPr>
        <p:spPr>
          <a:xfrm rot="10800000">
            <a:off x="-5637" y="3429350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88D3">
              <a:alpha val="1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4"/>
          <p:cNvSpPr/>
          <p:nvPr/>
        </p:nvSpPr>
        <p:spPr>
          <a:xfrm flipH="1">
            <a:off x="774734" y="4593833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4"/>
          <p:cNvSpPr/>
          <p:nvPr/>
        </p:nvSpPr>
        <p:spPr>
          <a:xfrm rot="10800000" flipH="1">
            <a:off x="-18632" y="-2291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4"/>
          <p:cNvSpPr/>
          <p:nvPr/>
        </p:nvSpPr>
        <p:spPr>
          <a:xfrm rot="9829011">
            <a:off x="7737065" y="4612328"/>
            <a:ext cx="880547" cy="740974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4"/>
          <p:cNvSpPr/>
          <p:nvPr/>
        </p:nvSpPr>
        <p:spPr>
          <a:xfrm rot="-9899975" flipH="1">
            <a:off x="8519425" y="-125508"/>
            <a:ext cx="697249" cy="780862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" name="Google Shape;975;p34"/>
          <p:cNvGrpSpPr/>
          <p:nvPr/>
        </p:nvGrpSpPr>
        <p:grpSpPr>
          <a:xfrm>
            <a:off x="-1134868" y="-1133248"/>
            <a:ext cx="2274300" cy="2274300"/>
            <a:chOff x="-1087568" y="-1126448"/>
            <a:chExt cx="2274300" cy="2274300"/>
          </a:xfrm>
        </p:grpSpPr>
        <p:sp>
          <p:nvSpPr>
            <p:cNvPr id="976" name="Google Shape;976;p3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0" name="Google Shape;980;p34"/>
          <p:cNvSpPr/>
          <p:nvPr/>
        </p:nvSpPr>
        <p:spPr>
          <a:xfrm>
            <a:off x="8880475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4"/>
          <p:cNvSpPr/>
          <p:nvPr/>
        </p:nvSpPr>
        <p:spPr>
          <a:xfrm>
            <a:off x="8430249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4"/>
          <p:cNvSpPr/>
          <p:nvPr/>
        </p:nvSpPr>
        <p:spPr>
          <a:xfrm rot="1705102" flipH="1">
            <a:off x="8518361" y="2682192"/>
            <a:ext cx="790824" cy="940802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0C970">
              <a:alpha val="16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" name="Google Shape;983;p34"/>
          <p:cNvGrpSpPr/>
          <p:nvPr/>
        </p:nvGrpSpPr>
        <p:grpSpPr>
          <a:xfrm>
            <a:off x="8020382" y="-1133248"/>
            <a:ext cx="2274300" cy="2274300"/>
            <a:chOff x="-1087568" y="-1126448"/>
            <a:chExt cx="2274300" cy="2274300"/>
          </a:xfrm>
        </p:grpSpPr>
        <p:sp>
          <p:nvSpPr>
            <p:cNvPr id="984" name="Google Shape;984;p3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" name="Google Shape;988;p34"/>
          <p:cNvSpPr/>
          <p:nvPr/>
        </p:nvSpPr>
        <p:spPr>
          <a:xfrm>
            <a:off x="411875" y="4731343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34"/>
          <p:cNvSpPr/>
          <p:nvPr/>
        </p:nvSpPr>
        <p:spPr>
          <a:xfrm>
            <a:off x="483400" y="960875"/>
            <a:ext cx="81175" cy="8114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34"/>
          <p:cNvSpPr/>
          <p:nvPr/>
        </p:nvSpPr>
        <p:spPr>
          <a:xfrm>
            <a:off x="805475" y="139463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34"/>
          <p:cNvSpPr/>
          <p:nvPr/>
        </p:nvSpPr>
        <p:spPr>
          <a:xfrm>
            <a:off x="8614400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34"/>
          <p:cNvSpPr/>
          <p:nvPr/>
        </p:nvSpPr>
        <p:spPr>
          <a:xfrm>
            <a:off x="8854011" y="1042033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34"/>
          <p:cNvSpPr/>
          <p:nvPr/>
        </p:nvSpPr>
        <p:spPr>
          <a:xfrm>
            <a:off x="1683050" y="475518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34"/>
          <p:cNvSpPr/>
          <p:nvPr/>
        </p:nvSpPr>
        <p:spPr>
          <a:xfrm>
            <a:off x="302463" y="279448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700" scaled="0"/>
        </a:gradFill>
        <a:effectLst/>
      </p:bgPr>
    </p:bg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35"/>
          <p:cNvSpPr/>
          <p:nvPr/>
        </p:nvSpPr>
        <p:spPr>
          <a:xfrm>
            <a:off x="8443992" y="840453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5"/>
          <p:cNvSpPr/>
          <p:nvPr/>
        </p:nvSpPr>
        <p:spPr>
          <a:xfrm>
            <a:off x="7583971" y="4501660"/>
            <a:ext cx="880538" cy="74096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998;p35"/>
          <p:cNvSpPr/>
          <p:nvPr/>
        </p:nvSpPr>
        <p:spPr>
          <a:xfrm rot="-929517">
            <a:off x="8446483" y="4481710"/>
            <a:ext cx="697261" cy="780876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35"/>
          <p:cNvSpPr/>
          <p:nvPr/>
        </p:nvSpPr>
        <p:spPr>
          <a:xfrm>
            <a:off x="8336604" y="-184839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35"/>
          <p:cNvSpPr/>
          <p:nvPr/>
        </p:nvSpPr>
        <p:spPr>
          <a:xfrm>
            <a:off x="26223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35"/>
          <p:cNvSpPr/>
          <p:nvPr/>
        </p:nvSpPr>
        <p:spPr>
          <a:xfrm>
            <a:off x="-69881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35"/>
          <p:cNvSpPr/>
          <p:nvPr/>
        </p:nvSpPr>
        <p:spPr>
          <a:xfrm>
            <a:off x="-31375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5"/>
          <p:cNvSpPr/>
          <p:nvPr/>
        </p:nvSpPr>
        <p:spPr>
          <a:xfrm>
            <a:off x="-24181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4" name="Google Shape;1004;p35"/>
          <p:cNvGrpSpPr/>
          <p:nvPr/>
        </p:nvGrpSpPr>
        <p:grpSpPr>
          <a:xfrm>
            <a:off x="-1087568" y="-1126448"/>
            <a:ext cx="2274300" cy="2274300"/>
            <a:chOff x="-1087568" y="-1126448"/>
            <a:chExt cx="2274300" cy="2274300"/>
          </a:xfrm>
        </p:grpSpPr>
        <p:sp>
          <p:nvSpPr>
            <p:cNvPr id="1005" name="Google Shape;1005;p35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5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5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5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" name="Google Shape;1009;p35"/>
          <p:cNvGrpSpPr/>
          <p:nvPr/>
        </p:nvGrpSpPr>
        <p:grpSpPr>
          <a:xfrm>
            <a:off x="8000382" y="4004977"/>
            <a:ext cx="2274300" cy="2274300"/>
            <a:chOff x="-1087568" y="-1126448"/>
            <a:chExt cx="2274300" cy="2274300"/>
          </a:xfrm>
        </p:grpSpPr>
        <p:sp>
          <p:nvSpPr>
            <p:cNvPr id="1010" name="Google Shape;1010;p35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5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4" name="Google Shape;1014;p35"/>
          <p:cNvSpPr/>
          <p:nvPr/>
        </p:nvSpPr>
        <p:spPr>
          <a:xfrm>
            <a:off x="855300" y="1465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8874400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5"/>
          <p:cNvSpPr/>
          <p:nvPr/>
        </p:nvSpPr>
        <p:spPr>
          <a:xfrm>
            <a:off x="327950" y="440282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35"/>
          <p:cNvSpPr/>
          <p:nvPr/>
        </p:nvSpPr>
        <p:spPr>
          <a:xfrm>
            <a:off x="442100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5"/>
          <p:cNvSpPr/>
          <p:nvPr/>
        </p:nvSpPr>
        <p:spPr>
          <a:xfrm>
            <a:off x="8699738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5"/>
          <p:cNvSpPr/>
          <p:nvPr/>
        </p:nvSpPr>
        <p:spPr>
          <a:xfrm>
            <a:off x="125200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5"/>
          <p:cNvSpPr/>
          <p:nvPr/>
        </p:nvSpPr>
        <p:spPr>
          <a:xfrm>
            <a:off x="8424174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5"/>
          <p:cNvSpPr/>
          <p:nvPr/>
        </p:nvSpPr>
        <p:spPr>
          <a:xfrm>
            <a:off x="8608325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5"/>
          <p:cNvSpPr/>
          <p:nvPr/>
        </p:nvSpPr>
        <p:spPr>
          <a:xfrm>
            <a:off x="8920738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78863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2553123" y="48146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735702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8900732" scaled="0"/>
        </a:gradFill>
        <a:effectLst/>
      </p:bgPr>
    </p:bg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36"/>
          <p:cNvSpPr/>
          <p:nvPr/>
        </p:nvSpPr>
        <p:spPr>
          <a:xfrm>
            <a:off x="6707050" y="2554322"/>
            <a:ext cx="26641" cy="29978"/>
          </a:xfrm>
          <a:custGeom>
            <a:avLst/>
            <a:gdLst/>
            <a:ahLst/>
            <a:cxnLst/>
            <a:rect l="l" t="t" r="r" b="b"/>
            <a:pathLst>
              <a:path w="423" h="476" extrusionOk="0">
                <a:moveTo>
                  <a:pt x="1" y="1"/>
                </a:moveTo>
                <a:lnTo>
                  <a:pt x="1" y="475"/>
                </a:lnTo>
                <a:lnTo>
                  <a:pt x="277" y="475"/>
                </a:lnTo>
                <a:cubicBezTo>
                  <a:pt x="354" y="475"/>
                  <a:pt x="422" y="407"/>
                  <a:pt x="422" y="330"/>
                </a:cubicBezTo>
                <a:lnTo>
                  <a:pt x="422" y="1"/>
                </a:lnTo>
                <a:close/>
              </a:path>
            </a:pathLst>
          </a:custGeom>
          <a:solidFill>
            <a:srgbClr val="132B5F">
              <a:alpha val="28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6"/>
          <p:cNvSpPr/>
          <p:nvPr/>
        </p:nvSpPr>
        <p:spPr>
          <a:xfrm flipH="1">
            <a:off x="71330" y="488492"/>
            <a:ext cx="5223" cy="36560"/>
          </a:xfrm>
          <a:custGeom>
            <a:avLst/>
            <a:gdLst/>
            <a:ahLst/>
            <a:cxnLst/>
            <a:rect l="l" t="t" r="r" b="b"/>
            <a:pathLst>
              <a:path w="32" h="224" extrusionOk="0">
                <a:moveTo>
                  <a:pt x="32" y="0"/>
                </a:moveTo>
                <a:cubicBezTo>
                  <a:pt x="9" y="45"/>
                  <a:pt x="0" y="90"/>
                  <a:pt x="0" y="121"/>
                </a:cubicBezTo>
                <a:cubicBezTo>
                  <a:pt x="0" y="161"/>
                  <a:pt x="9" y="192"/>
                  <a:pt x="32" y="224"/>
                </a:cubicBezTo>
                <a:lnTo>
                  <a:pt x="32" y="0"/>
                </a:lnTo>
                <a:close/>
              </a:path>
            </a:pathLst>
          </a:custGeom>
          <a:solidFill>
            <a:srgbClr val="0606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29" name="Google Shape;1029;p36"/>
          <p:cNvSpPr/>
          <p:nvPr/>
        </p:nvSpPr>
        <p:spPr>
          <a:xfrm flipH="1">
            <a:off x="-7861" y="840453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6"/>
          <p:cNvSpPr/>
          <p:nvPr/>
        </p:nvSpPr>
        <p:spPr>
          <a:xfrm flipH="1">
            <a:off x="673855" y="4501660"/>
            <a:ext cx="880538" cy="74096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6"/>
          <p:cNvSpPr/>
          <p:nvPr/>
        </p:nvSpPr>
        <p:spPr>
          <a:xfrm rot="929517" flipH="1">
            <a:off x="-5379" y="4481710"/>
            <a:ext cx="697261" cy="780876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6"/>
          <p:cNvSpPr/>
          <p:nvPr/>
        </p:nvSpPr>
        <p:spPr>
          <a:xfrm flipH="1">
            <a:off x="-5637" y="-184839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6"/>
          <p:cNvSpPr/>
          <p:nvPr/>
        </p:nvSpPr>
        <p:spPr>
          <a:xfrm flipH="1">
            <a:off x="8438476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6"/>
          <p:cNvSpPr/>
          <p:nvPr/>
        </p:nvSpPr>
        <p:spPr>
          <a:xfrm flipH="1">
            <a:off x="8636234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6"/>
          <p:cNvSpPr/>
          <p:nvPr/>
        </p:nvSpPr>
        <p:spPr>
          <a:xfrm flipH="1">
            <a:off x="8467543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6"/>
          <p:cNvSpPr/>
          <p:nvPr/>
        </p:nvSpPr>
        <p:spPr>
          <a:xfrm flipH="1">
            <a:off x="8460328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" name="Google Shape;1037;p36"/>
          <p:cNvGrpSpPr/>
          <p:nvPr/>
        </p:nvGrpSpPr>
        <p:grpSpPr>
          <a:xfrm flipH="1">
            <a:off x="7951632" y="-1126448"/>
            <a:ext cx="2274300" cy="2274300"/>
            <a:chOff x="-1087568" y="-1126448"/>
            <a:chExt cx="2274300" cy="2274300"/>
          </a:xfrm>
        </p:grpSpPr>
        <p:sp>
          <p:nvSpPr>
            <p:cNvPr id="1038" name="Google Shape;1038;p36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6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" name="Google Shape;1042;p36"/>
          <p:cNvGrpSpPr/>
          <p:nvPr/>
        </p:nvGrpSpPr>
        <p:grpSpPr>
          <a:xfrm flipH="1">
            <a:off x="-1136318" y="4004977"/>
            <a:ext cx="2274300" cy="2274300"/>
            <a:chOff x="-1087568" y="-1126448"/>
            <a:chExt cx="2274300" cy="2274300"/>
          </a:xfrm>
        </p:grpSpPr>
        <p:sp>
          <p:nvSpPr>
            <p:cNvPr id="1043" name="Google Shape;1043;p36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6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6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6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" name="Google Shape;1047;p36"/>
          <p:cNvSpPr/>
          <p:nvPr/>
        </p:nvSpPr>
        <p:spPr>
          <a:xfrm flipH="1">
            <a:off x="8092314" y="1465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6"/>
          <p:cNvSpPr/>
          <p:nvPr/>
        </p:nvSpPr>
        <p:spPr>
          <a:xfrm flipH="1">
            <a:off x="111264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6"/>
          <p:cNvSpPr/>
          <p:nvPr/>
        </p:nvSpPr>
        <p:spPr>
          <a:xfrm flipH="1">
            <a:off x="470014" y="158261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6"/>
          <p:cNvSpPr/>
          <p:nvPr/>
        </p:nvSpPr>
        <p:spPr>
          <a:xfrm flipH="1">
            <a:off x="8781413" y="2107750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36"/>
          <p:cNvSpPr/>
          <p:nvPr/>
        </p:nvSpPr>
        <p:spPr>
          <a:xfrm flipH="1">
            <a:off x="8636238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36"/>
          <p:cNvSpPr/>
          <p:nvPr/>
        </p:nvSpPr>
        <p:spPr>
          <a:xfrm flipH="1">
            <a:off x="247877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36"/>
          <p:cNvSpPr/>
          <p:nvPr/>
        </p:nvSpPr>
        <p:spPr>
          <a:xfrm flipH="1">
            <a:off x="8953138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36"/>
          <p:cNvSpPr/>
          <p:nvPr/>
        </p:nvSpPr>
        <p:spPr>
          <a:xfrm flipH="1">
            <a:off x="594661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36"/>
          <p:cNvSpPr/>
          <p:nvPr/>
        </p:nvSpPr>
        <p:spPr>
          <a:xfrm flipH="1">
            <a:off x="470013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36"/>
          <p:cNvSpPr/>
          <p:nvPr/>
        </p:nvSpPr>
        <p:spPr>
          <a:xfrm flipH="1">
            <a:off x="157601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36"/>
          <p:cNvSpPr/>
          <p:nvPr/>
        </p:nvSpPr>
        <p:spPr>
          <a:xfrm flipH="1">
            <a:off x="8906802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36"/>
          <p:cNvSpPr/>
          <p:nvPr/>
        </p:nvSpPr>
        <p:spPr>
          <a:xfrm flipH="1">
            <a:off x="7251873" y="4792508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36"/>
          <p:cNvSpPr/>
          <p:nvPr/>
        </p:nvSpPr>
        <p:spPr>
          <a:xfrm flipH="1">
            <a:off x="166182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02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70" r:id="rId4"/>
    <p:sldLayoutId id="2147483676" r:id="rId5"/>
    <p:sldLayoutId id="2147483678" r:id="rId6"/>
    <p:sldLayoutId id="2147483680" r:id="rId7"/>
    <p:sldLayoutId id="2147483681" r:id="rId8"/>
    <p:sldLayoutId id="2147483682" r:id="rId9"/>
    <p:sldLayoutId id="214748368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6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17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4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hyperlink" Target="https://github.com/DavaToros/SpaceZ" TargetMode="External"/><Relationship Id="rId4" Type="http://schemas.microsoft.com/office/2007/relationships/hdphoto" Target="../media/hdphoto3.wdp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136;p41">
            <a:extLst>
              <a:ext uri="{FF2B5EF4-FFF2-40B4-BE49-F238E27FC236}">
                <a16:creationId xmlns:a16="http://schemas.microsoft.com/office/drawing/2014/main" id="{CFCA7066-65E2-4EAF-87C5-0B73043AE01B}"/>
              </a:ext>
            </a:extLst>
          </p:cNvPr>
          <p:cNvSpPr/>
          <p:nvPr/>
        </p:nvSpPr>
        <p:spPr>
          <a:xfrm>
            <a:off x="7379700" y="5630167"/>
            <a:ext cx="84428" cy="112474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1992C2-0805-4B53-911F-C5D561A337E1}"/>
              </a:ext>
            </a:extLst>
          </p:cNvPr>
          <p:cNvSpPr txBox="1"/>
          <p:nvPr/>
        </p:nvSpPr>
        <p:spPr>
          <a:xfrm>
            <a:off x="3552802" y="107798"/>
            <a:ext cx="1986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Команда</a:t>
            </a:r>
            <a:r>
              <a:rPr lang="en-US" sz="2000" dirty="0">
                <a:solidFill>
                  <a:schemeClr val="tx1"/>
                </a:solidFill>
                <a:latin typeface="Oswald" panose="00000500000000000000" pitchFamily="2" charset="-52"/>
              </a:rPr>
              <a:t> </a:t>
            </a:r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«</a:t>
            </a:r>
            <a:r>
              <a:rPr lang="en-US" sz="2000" dirty="0" err="1">
                <a:solidFill>
                  <a:schemeClr val="tx1"/>
                </a:solidFill>
                <a:latin typeface="Oswald" panose="00000500000000000000" pitchFamily="2" charset="-52"/>
              </a:rPr>
              <a:t>SpaceZ</a:t>
            </a:r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»</a:t>
            </a:r>
          </a:p>
        </p:txBody>
      </p:sp>
      <p:grpSp>
        <p:nvGrpSpPr>
          <p:cNvPr id="63" name="Группа 62">
            <a:extLst>
              <a:ext uri="{FF2B5EF4-FFF2-40B4-BE49-F238E27FC236}">
                <a16:creationId xmlns:a16="http://schemas.microsoft.com/office/drawing/2014/main" id="{26F14746-1739-44CA-912E-5617315C9AE6}"/>
              </a:ext>
            </a:extLst>
          </p:cNvPr>
          <p:cNvGrpSpPr>
            <a:grpSpLocks noChangeAspect="1"/>
          </p:cNvGrpSpPr>
          <p:nvPr/>
        </p:nvGrpSpPr>
        <p:grpSpPr>
          <a:xfrm>
            <a:off x="1635460" y="1340226"/>
            <a:ext cx="5873080" cy="5915280"/>
            <a:chOff x="1541331" y="-525691"/>
            <a:chExt cx="5873080" cy="5915280"/>
          </a:xfrm>
          <a:effectLst>
            <a:glow rad="635000">
              <a:schemeClr val="tx2">
                <a:lumMod val="90000"/>
                <a:lumOff val="10000"/>
                <a:alpha val="50000"/>
              </a:schemeClr>
            </a:glow>
          </a:effectLst>
        </p:grpSpPr>
        <p:sp>
          <p:nvSpPr>
            <p:cNvPr id="64" name="Овал 63">
              <a:extLst>
                <a:ext uri="{FF2B5EF4-FFF2-40B4-BE49-F238E27FC236}">
                  <a16:creationId xmlns:a16="http://schemas.microsoft.com/office/drawing/2014/main" id="{02CA153E-CC39-4CAB-B5C8-0A7AE81D3C98}"/>
                </a:ext>
              </a:extLst>
            </p:cNvPr>
            <p:cNvSpPr/>
            <p:nvPr/>
          </p:nvSpPr>
          <p:spPr>
            <a:xfrm>
              <a:off x="1541331" y="-483491"/>
              <a:ext cx="5873080" cy="5873080"/>
            </a:xfrm>
            <a:prstGeom prst="ellipse">
              <a:avLst/>
            </a:prstGeom>
            <a:solidFill>
              <a:srgbClr val="0070C0">
                <a:alpha val="2117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5" name="Овал 64">
              <a:extLst>
                <a:ext uri="{FF2B5EF4-FFF2-40B4-BE49-F238E27FC236}">
                  <a16:creationId xmlns:a16="http://schemas.microsoft.com/office/drawing/2014/main" id="{F1BE734C-1F6E-48EB-AC6C-C2FD3821C360}"/>
                </a:ext>
              </a:extLst>
            </p:cNvPr>
            <p:cNvSpPr/>
            <p:nvPr/>
          </p:nvSpPr>
          <p:spPr>
            <a:xfrm>
              <a:off x="2036661" y="102725"/>
              <a:ext cx="4882420" cy="4882420"/>
            </a:xfrm>
            <a:prstGeom prst="ellipse">
              <a:avLst/>
            </a:prstGeom>
            <a:solidFill>
              <a:srgbClr val="009754">
                <a:alpha val="14902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6" name="Овал 65">
              <a:extLst>
                <a:ext uri="{FF2B5EF4-FFF2-40B4-BE49-F238E27FC236}">
                  <a16:creationId xmlns:a16="http://schemas.microsoft.com/office/drawing/2014/main" id="{404F2908-EE6D-47F3-A8EF-4FDD763302F4}"/>
                </a:ext>
              </a:extLst>
            </p:cNvPr>
            <p:cNvSpPr/>
            <p:nvPr/>
          </p:nvSpPr>
          <p:spPr>
            <a:xfrm>
              <a:off x="2652952" y="848654"/>
              <a:ext cx="3517848" cy="3517848"/>
            </a:xfrm>
            <a:prstGeom prst="ellipse">
              <a:avLst/>
            </a:prstGeom>
            <a:solidFill>
              <a:srgbClr val="00CC66">
                <a:alpha val="12157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7" name="Овал 66">
              <a:extLst>
                <a:ext uri="{FF2B5EF4-FFF2-40B4-BE49-F238E27FC236}">
                  <a16:creationId xmlns:a16="http://schemas.microsoft.com/office/drawing/2014/main" id="{62157F5D-356C-4AC0-8528-C4EEE23B7E93}"/>
                </a:ext>
              </a:extLst>
            </p:cNvPr>
            <p:cNvSpPr/>
            <p:nvPr/>
          </p:nvSpPr>
          <p:spPr>
            <a:xfrm>
              <a:off x="2411513" y="610395"/>
              <a:ext cx="3994366" cy="3994366"/>
            </a:xfrm>
            <a:prstGeom prst="ellipse">
              <a:avLst/>
            </a:prstGeom>
            <a:solidFill>
              <a:srgbClr val="002060">
                <a:alpha val="2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Google Shape;1122;p41">
              <a:extLst>
                <a:ext uri="{FF2B5EF4-FFF2-40B4-BE49-F238E27FC236}">
                  <a16:creationId xmlns:a16="http://schemas.microsoft.com/office/drawing/2014/main" id="{C0C6711C-22F5-4107-A361-13C3C182B535}"/>
                </a:ext>
              </a:extLst>
            </p:cNvPr>
            <p:cNvSpPr/>
            <p:nvPr/>
          </p:nvSpPr>
          <p:spPr>
            <a:xfrm>
              <a:off x="2427601" y="145708"/>
              <a:ext cx="190750" cy="252700"/>
            </a:xfrm>
            <a:custGeom>
              <a:avLst/>
              <a:gdLst/>
              <a:ahLst/>
              <a:cxnLst/>
              <a:rect l="l" t="t" r="r" b="b"/>
              <a:pathLst>
                <a:path w="7630" h="10108" extrusionOk="0">
                  <a:moveTo>
                    <a:pt x="3845" y="1"/>
                  </a:moveTo>
                  <a:lnTo>
                    <a:pt x="3279" y="3552"/>
                  </a:lnTo>
                  <a:cubicBezTo>
                    <a:pt x="3259" y="3747"/>
                    <a:pt x="3181" y="3942"/>
                    <a:pt x="3064" y="4098"/>
                  </a:cubicBezTo>
                  <a:cubicBezTo>
                    <a:pt x="2303" y="3357"/>
                    <a:pt x="1523" y="2654"/>
                    <a:pt x="840" y="2089"/>
                  </a:cubicBezTo>
                  <a:lnTo>
                    <a:pt x="840" y="2089"/>
                  </a:lnTo>
                  <a:cubicBezTo>
                    <a:pt x="1406" y="2771"/>
                    <a:pt x="2108" y="3552"/>
                    <a:pt x="2849" y="4313"/>
                  </a:cubicBezTo>
                  <a:cubicBezTo>
                    <a:pt x="2693" y="4430"/>
                    <a:pt x="2537" y="4528"/>
                    <a:pt x="2342" y="4547"/>
                  </a:cubicBezTo>
                  <a:lnTo>
                    <a:pt x="1" y="5035"/>
                  </a:lnTo>
                  <a:lnTo>
                    <a:pt x="2342" y="5523"/>
                  </a:lnTo>
                  <a:cubicBezTo>
                    <a:pt x="2537" y="5581"/>
                    <a:pt x="2693" y="5659"/>
                    <a:pt x="2849" y="5776"/>
                  </a:cubicBezTo>
                  <a:cubicBezTo>
                    <a:pt x="2108" y="6537"/>
                    <a:pt x="1406" y="7318"/>
                    <a:pt x="820" y="8001"/>
                  </a:cubicBezTo>
                  <a:cubicBezTo>
                    <a:pt x="1503" y="7435"/>
                    <a:pt x="2284" y="6732"/>
                    <a:pt x="3045" y="5991"/>
                  </a:cubicBezTo>
                  <a:cubicBezTo>
                    <a:pt x="3162" y="6147"/>
                    <a:pt x="3240" y="6342"/>
                    <a:pt x="3259" y="6537"/>
                  </a:cubicBezTo>
                  <a:lnTo>
                    <a:pt x="3767" y="10108"/>
                  </a:lnTo>
                  <a:lnTo>
                    <a:pt x="4293" y="6537"/>
                  </a:lnTo>
                  <a:cubicBezTo>
                    <a:pt x="4313" y="6342"/>
                    <a:pt x="4410" y="6147"/>
                    <a:pt x="4508" y="5991"/>
                  </a:cubicBezTo>
                  <a:cubicBezTo>
                    <a:pt x="5406" y="6849"/>
                    <a:pt x="6205" y="7571"/>
                    <a:pt x="6732" y="8001"/>
                  </a:cubicBezTo>
                  <a:cubicBezTo>
                    <a:pt x="6362" y="7513"/>
                    <a:pt x="5620" y="6693"/>
                    <a:pt x="4781" y="5796"/>
                  </a:cubicBezTo>
                  <a:cubicBezTo>
                    <a:pt x="4918" y="5679"/>
                    <a:pt x="5093" y="5581"/>
                    <a:pt x="5288" y="5562"/>
                  </a:cubicBezTo>
                  <a:lnTo>
                    <a:pt x="7630" y="5074"/>
                  </a:lnTo>
                  <a:lnTo>
                    <a:pt x="5288" y="4586"/>
                  </a:lnTo>
                  <a:cubicBezTo>
                    <a:pt x="5093" y="4528"/>
                    <a:pt x="4918" y="4450"/>
                    <a:pt x="4781" y="4332"/>
                  </a:cubicBezTo>
                  <a:cubicBezTo>
                    <a:pt x="5620" y="3435"/>
                    <a:pt x="6381" y="2635"/>
                    <a:pt x="6791" y="2108"/>
                  </a:cubicBezTo>
                  <a:lnTo>
                    <a:pt x="6791" y="2108"/>
                  </a:lnTo>
                  <a:cubicBezTo>
                    <a:pt x="6284" y="2537"/>
                    <a:pt x="5484" y="3259"/>
                    <a:pt x="4586" y="4118"/>
                  </a:cubicBezTo>
                  <a:cubicBezTo>
                    <a:pt x="4449" y="3962"/>
                    <a:pt x="4391" y="3767"/>
                    <a:pt x="4352" y="3571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124;p41">
              <a:extLst>
                <a:ext uri="{FF2B5EF4-FFF2-40B4-BE49-F238E27FC236}">
                  <a16:creationId xmlns:a16="http://schemas.microsoft.com/office/drawing/2014/main" id="{3308FCBE-B822-477D-944B-0F93DA4000D3}"/>
                </a:ext>
              </a:extLst>
            </p:cNvPr>
            <p:cNvSpPr/>
            <p:nvPr/>
          </p:nvSpPr>
          <p:spPr>
            <a:xfrm>
              <a:off x="1582070" y="1710519"/>
              <a:ext cx="84425" cy="844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126;p41">
              <a:extLst>
                <a:ext uri="{FF2B5EF4-FFF2-40B4-BE49-F238E27FC236}">
                  <a16:creationId xmlns:a16="http://schemas.microsoft.com/office/drawing/2014/main" id="{D99F1C0B-7FCA-486A-8B67-2978C856857C}"/>
                </a:ext>
              </a:extLst>
            </p:cNvPr>
            <p:cNvSpPr/>
            <p:nvPr/>
          </p:nvSpPr>
          <p:spPr>
            <a:xfrm>
              <a:off x="2182008" y="1443765"/>
              <a:ext cx="152700" cy="203425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127;p41">
              <a:extLst>
                <a:ext uri="{FF2B5EF4-FFF2-40B4-BE49-F238E27FC236}">
                  <a16:creationId xmlns:a16="http://schemas.microsoft.com/office/drawing/2014/main" id="{C77116A0-44FB-495E-8AFE-A11ED6C5A7F6}"/>
                </a:ext>
              </a:extLst>
            </p:cNvPr>
            <p:cNvSpPr/>
            <p:nvPr/>
          </p:nvSpPr>
          <p:spPr>
            <a:xfrm rot="1142392">
              <a:off x="5229818" y="157765"/>
              <a:ext cx="152700" cy="203425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128;p41">
              <a:extLst>
                <a:ext uri="{FF2B5EF4-FFF2-40B4-BE49-F238E27FC236}">
                  <a16:creationId xmlns:a16="http://schemas.microsoft.com/office/drawing/2014/main" id="{2E28D5AA-117C-4D87-B149-6688C09F7B65}"/>
                </a:ext>
              </a:extLst>
            </p:cNvPr>
            <p:cNvSpPr/>
            <p:nvPr/>
          </p:nvSpPr>
          <p:spPr>
            <a:xfrm>
              <a:off x="4963920" y="918435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129;p41">
              <a:extLst>
                <a:ext uri="{FF2B5EF4-FFF2-40B4-BE49-F238E27FC236}">
                  <a16:creationId xmlns:a16="http://schemas.microsoft.com/office/drawing/2014/main" id="{4F2CC904-1406-4DB7-8875-9C04C25496C6}"/>
                </a:ext>
              </a:extLst>
            </p:cNvPr>
            <p:cNvSpPr/>
            <p:nvPr/>
          </p:nvSpPr>
          <p:spPr>
            <a:xfrm>
              <a:off x="2851983" y="1710519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130;p41">
              <a:extLst>
                <a:ext uri="{FF2B5EF4-FFF2-40B4-BE49-F238E27FC236}">
                  <a16:creationId xmlns:a16="http://schemas.microsoft.com/office/drawing/2014/main" id="{5996CD10-2CE4-48F2-B554-9BE129890A44}"/>
                </a:ext>
              </a:extLst>
            </p:cNvPr>
            <p:cNvSpPr/>
            <p:nvPr/>
          </p:nvSpPr>
          <p:spPr>
            <a:xfrm>
              <a:off x="4451894" y="-525691"/>
              <a:ext cx="84425" cy="844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131;p41">
              <a:extLst>
                <a:ext uri="{FF2B5EF4-FFF2-40B4-BE49-F238E27FC236}">
                  <a16:creationId xmlns:a16="http://schemas.microsoft.com/office/drawing/2014/main" id="{737EF147-4C75-40CD-89FF-3B6F24D212A4}"/>
                </a:ext>
              </a:extLst>
            </p:cNvPr>
            <p:cNvSpPr/>
            <p:nvPr/>
          </p:nvSpPr>
          <p:spPr>
            <a:xfrm>
              <a:off x="3250420" y="774164"/>
              <a:ext cx="220713" cy="294030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132;p41">
              <a:extLst>
                <a:ext uri="{FF2B5EF4-FFF2-40B4-BE49-F238E27FC236}">
                  <a16:creationId xmlns:a16="http://schemas.microsoft.com/office/drawing/2014/main" id="{F2E1FDE0-6658-41D1-A084-F2B88CD84105}"/>
                </a:ext>
              </a:extLst>
            </p:cNvPr>
            <p:cNvSpPr/>
            <p:nvPr/>
          </p:nvSpPr>
          <p:spPr>
            <a:xfrm>
              <a:off x="6395905" y="1125768"/>
              <a:ext cx="316817" cy="419709"/>
            </a:xfrm>
            <a:custGeom>
              <a:avLst/>
              <a:gdLst/>
              <a:ahLst/>
              <a:cxnLst/>
              <a:rect l="l" t="t" r="r" b="b"/>
              <a:pathLst>
                <a:path w="7630" h="10108" extrusionOk="0">
                  <a:moveTo>
                    <a:pt x="3845" y="1"/>
                  </a:moveTo>
                  <a:lnTo>
                    <a:pt x="3279" y="3552"/>
                  </a:lnTo>
                  <a:cubicBezTo>
                    <a:pt x="3259" y="3747"/>
                    <a:pt x="3181" y="3942"/>
                    <a:pt x="3064" y="4098"/>
                  </a:cubicBezTo>
                  <a:cubicBezTo>
                    <a:pt x="2303" y="3357"/>
                    <a:pt x="1523" y="2654"/>
                    <a:pt x="840" y="2089"/>
                  </a:cubicBezTo>
                  <a:lnTo>
                    <a:pt x="840" y="2089"/>
                  </a:lnTo>
                  <a:cubicBezTo>
                    <a:pt x="1406" y="2771"/>
                    <a:pt x="2108" y="3552"/>
                    <a:pt x="2849" y="4313"/>
                  </a:cubicBezTo>
                  <a:cubicBezTo>
                    <a:pt x="2693" y="4430"/>
                    <a:pt x="2537" y="4528"/>
                    <a:pt x="2342" y="4547"/>
                  </a:cubicBezTo>
                  <a:lnTo>
                    <a:pt x="1" y="5035"/>
                  </a:lnTo>
                  <a:lnTo>
                    <a:pt x="2342" y="5523"/>
                  </a:lnTo>
                  <a:cubicBezTo>
                    <a:pt x="2537" y="5581"/>
                    <a:pt x="2693" y="5659"/>
                    <a:pt x="2849" y="5776"/>
                  </a:cubicBezTo>
                  <a:cubicBezTo>
                    <a:pt x="2108" y="6537"/>
                    <a:pt x="1406" y="7318"/>
                    <a:pt x="820" y="8001"/>
                  </a:cubicBezTo>
                  <a:cubicBezTo>
                    <a:pt x="1503" y="7435"/>
                    <a:pt x="2284" y="6732"/>
                    <a:pt x="3045" y="5991"/>
                  </a:cubicBezTo>
                  <a:cubicBezTo>
                    <a:pt x="3162" y="6147"/>
                    <a:pt x="3240" y="6342"/>
                    <a:pt x="3259" y="6537"/>
                  </a:cubicBezTo>
                  <a:lnTo>
                    <a:pt x="3767" y="10108"/>
                  </a:lnTo>
                  <a:lnTo>
                    <a:pt x="4293" y="6537"/>
                  </a:lnTo>
                  <a:cubicBezTo>
                    <a:pt x="4313" y="6342"/>
                    <a:pt x="4410" y="6147"/>
                    <a:pt x="4508" y="5991"/>
                  </a:cubicBezTo>
                  <a:cubicBezTo>
                    <a:pt x="5406" y="6849"/>
                    <a:pt x="6205" y="7571"/>
                    <a:pt x="6732" y="8001"/>
                  </a:cubicBezTo>
                  <a:cubicBezTo>
                    <a:pt x="6362" y="7513"/>
                    <a:pt x="5620" y="6693"/>
                    <a:pt x="4781" y="5796"/>
                  </a:cubicBezTo>
                  <a:cubicBezTo>
                    <a:pt x="4918" y="5679"/>
                    <a:pt x="5093" y="5581"/>
                    <a:pt x="5288" y="5562"/>
                  </a:cubicBezTo>
                  <a:lnTo>
                    <a:pt x="7630" y="5074"/>
                  </a:lnTo>
                  <a:lnTo>
                    <a:pt x="5288" y="4586"/>
                  </a:lnTo>
                  <a:cubicBezTo>
                    <a:pt x="5093" y="4528"/>
                    <a:pt x="4918" y="4450"/>
                    <a:pt x="4781" y="4332"/>
                  </a:cubicBezTo>
                  <a:cubicBezTo>
                    <a:pt x="5620" y="3435"/>
                    <a:pt x="6381" y="2635"/>
                    <a:pt x="6791" y="2108"/>
                  </a:cubicBezTo>
                  <a:lnTo>
                    <a:pt x="6791" y="2108"/>
                  </a:lnTo>
                  <a:cubicBezTo>
                    <a:pt x="6284" y="2537"/>
                    <a:pt x="5484" y="3259"/>
                    <a:pt x="4586" y="4118"/>
                  </a:cubicBezTo>
                  <a:cubicBezTo>
                    <a:pt x="4449" y="3962"/>
                    <a:pt x="4391" y="3767"/>
                    <a:pt x="4352" y="3571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136;p41">
              <a:extLst>
                <a:ext uri="{FF2B5EF4-FFF2-40B4-BE49-F238E27FC236}">
                  <a16:creationId xmlns:a16="http://schemas.microsoft.com/office/drawing/2014/main" id="{3F370B2B-CA3E-4BA5-AC5C-CEC39B4CB895}"/>
                </a:ext>
              </a:extLst>
            </p:cNvPr>
            <p:cNvSpPr/>
            <p:nvPr/>
          </p:nvSpPr>
          <p:spPr>
            <a:xfrm>
              <a:off x="7285571" y="3518979"/>
              <a:ext cx="84428" cy="112474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137;p41">
              <a:extLst>
                <a:ext uri="{FF2B5EF4-FFF2-40B4-BE49-F238E27FC236}">
                  <a16:creationId xmlns:a16="http://schemas.microsoft.com/office/drawing/2014/main" id="{701D36EF-5C20-48C5-8AE4-3F098FA8F41E}"/>
                </a:ext>
              </a:extLst>
            </p:cNvPr>
            <p:cNvSpPr/>
            <p:nvPr/>
          </p:nvSpPr>
          <p:spPr>
            <a:xfrm>
              <a:off x="3759599" y="182957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" name="Google Shape;1109;p41">
              <a:extLst>
                <a:ext uri="{FF2B5EF4-FFF2-40B4-BE49-F238E27FC236}">
                  <a16:creationId xmlns:a16="http://schemas.microsoft.com/office/drawing/2014/main" id="{490DCE30-E7A8-4F4E-BF23-99E0CFD5D7E8}"/>
                </a:ext>
              </a:extLst>
            </p:cNvPr>
            <p:cNvGrpSpPr/>
            <p:nvPr/>
          </p:nvGrpSpPr>
          <p:grpSpPr>
            <a:xfrm>
              <a:off x="3071641" y="1306453"/>
              <a:ext cx="2812459" cy="2602251"/>
              <a:chOff x="4730175" y="1009275"/>
              <a:chExt cx="2967982" cy="2746149"/>
            </a:xfrm>
          </p:grpSpPr>
          <p:sp>
            <p:nvSpPr>
              <p:cNvPr id="80" name="Google Shape;1110;p41">
                <a:extLst>
                  <a:ext uri="{FF2B5EF4-FFF2-40B4-BE49-F238E27FC236}">
                    <a16:creationId xmlns:a16="http://schemas.microsoft.com/office/drawing/2014/main" id="{9D4A7F6A-DE6E-40A5-8621-99CBC808FF96}"/>
                  </a:ext>
                </a:extLst>
              </p:cNvPr>
              <p:cNvSpPr/>
              <p:nvPr/>
            </p:nvSpPr>
            <p:spPr>
              <a:xfrm>
                <a:off x="4730175" y="1009275"/>
                <a:ext cx="2879900" cy="2746149"/>
              </a:xfrm>
              <a:custGeom>
                <a:avLst/>
                <a:gdLst/>
                <a:ahLst/>
                <a:cxnLst/>
                <a:rect l="l" t="t" r="r" b="b"/>
                <a:pathLst>
                  <a:path w="44937" h="42850" extrusionOk="0">
                    <a:moveTo>
                      <a:pt x="23098" y="1"/>
                    </a:moveTo>
                    <a:cubicBezTo>
                      <a:pt x="22050" y="1"/>
                      <a:pt x="21001" y="78"/>
                      <a:pt x="19961" y="232"/>
                    </a:cubicBezTo>
                    <a:cubicBezTo>
                      <a:pt x="18888" y="408"/>
                      <a:pt x="17815" y="661"/>
                      <a:pt x="16781" y="974"/>
                    </a:cubicBezTo>
                    <a:cubicBezTo>
                      <a:pt x="14264" y="1754"/>
                      <a:pt x="11844" y="3022"/>
                      <a:pt x="9679" y="4778"/>
                    </a:cubicBezTo>
                    <a:cubicBezTo>
                      <a:pt x="8820" y="5461"/>
                      <a:pt x="8059" y="6183"/>
                      <a:pt x="7357" y="6944"/>
                    </a:cubicBezTo>
                    <a:cubicBezTo>
                      <a:pt x="7045" y="7276"/>
                      <a:pt x="6752" y="7627"/>
                      <a:pt x="6459" y="7998"/>
                    </a:cubicBezTo>
                    <a:cubicBezTo>
                      <a:pt x="235" y="15685"/>
                      <a:pt x="1" y="26905"/>
                      <a:pt x="6479" y="34904"/>
                    </a:cubicBezTo>
                    <a:cubicBezTo>
                      <a:pt x="10704" y="40132"/>
                      <a:pt x="16889" y="42850"/>
                      <a:pt x="23127" y="42850"/>
                    </a:cubicBezTo>
                    <a:cubicBezTo>
                      <a:pt x="25992" y="42850"/>
                      <a:pt x="28868" y="42276"/>
                      <a:pt x="31571" y="41109"/>
                    </a:cubicBezTo>
                    <a:cubicBezTo>
                      <a:pt x="32839" y="40563"/>
                      <a:pt x="34088" y="39880"/>
                      <a:pt x="35259" y="39060"/>
                    </a:cubicBezTo>
                    <a:cubicBezTo>
                      <a:pt x="35707" y="38748"/>
                      <a:pt x="36137" y="38436"/>
                      <a:pt x="36546" y="38085"/>
                    </a:cubicBezTo>
                    <a:cubicBezTo>
                      <a:pt x="37112" y="37636"/>
                      <a:pt x="37620" y="37168"/>
                      <a:pt x="38146" y="36661"/>
                    </a:cubicBezTo>
                    <a:cubicBezTo>
                      <a:pt x="38439" y="36368"/>
                      <a:pt x="38693" y="36056"/>
                      <a:pt x="38966" y="35783"/>
                    </a:cubicBezTo>
                    <a:cubicBezTo>
                      <a:pt x="40019" y="34592"/>
                      <a:pt x="40937" y="33344"/>
                      <a:pt x="41697" y="31997"/>
                    </a:cubicBezTo>
                    <a:cubicBezTo>
                      <a:pt x="41912" y="31607"/>
                      <a:pt x="42107" y="31217"/>
                      <a:pt x="42302" y="30827"/>
                    </a:cubicBezTo>
                    <a:cubicBezTo>
                      <a:pt x="44293" y="26768"/>
                      <a:pt x="44936" y="22222"/>
                      <a:pt x="44195" y="17793"/>
                    </a:cubicBezTo>
                    <a:cubicBezTo>
                      <a:pt x="44195" y="17715"/>
                      <a:pt x="44156" y="17676"/>
                      <a:pt x="44156" y="17598"/>
                    </a:cubicBezTo>
                    <a:lnTo>
                      <a:pt x="44097" y="17227"/>
                    </a:lnTo>
                    <a:cubicBezTo>
                      <a:pt x="43941" y="16505"/>
                      <a:pt x="43746" y="15763"/>
                      <a:pt x="43532" y="15061"/>
                    </a:cubicBezTo>
                    <a:cubicBezTo>
                      <a:pt x="42771" y="12544"/>
                      <a:pt x="41502" y="10144"/>
                      <a:pt x="39746" y="7959"/>
                    </a:cubicBezTo>
                    <a:cubicBezTo>
                      <a:pt x="37951" y="5734"/>
                      <a:pt x="35746" y="3939"/>
                      <a:pt x="33366" y="2632"/>
                    </a:cubicBezTo>
                    <a:cubicBezTo>
                      <a:pt x="32703" y="2261"/>
                      <a:pt x="32020" y="1949"/>
                      <a:pt x="31337" y="1657"/>
                    </a:cubicBezTo>
                    <a:cubicBezTo>
                      <a:pt x="31239" y="1637"/>
                      <a:pt x="31122" y="1578"/>
                      <a:pt x="31025" y="1539"/>
                    </a:cubicBezTo>
                    <a:cubicBezTo>
                      <a:pt x="30946" y="1500"/>
                      <a:pt x="30849" y="1461"/>
                      <a:pt x="30771" y="1442"/>
                    </a:cubicBezTo>
                    <a:cubicBezTo>
                      <a:pt x="30556" y="1344"/>
                      <a:pt x="30361" y="1266"/>
                      <a:pt x="30147" y="1188"/>
                    </a:cubicBezTo>
                    <a:cubicBezTo>
                      <a:pt x="27880" y="401"/>
                      <a:pt x="25491" y="1"/>
                      <a:pt x="230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111;p41">
                <a:extLst>
                  <a:ext uri="{FF2B5EF4-FFF2-40B4-BE49-F238E27FC236}">
                    <a16:creationId xmlns:a16="http://schemas.microsoft.com/office/drawing/2014/main" id="{F8B24276-70A1-40C2-908B-87544998F33C}"/>
                  </a:ext>
                </a:extLst>
              </p:cNvPr>
              <p:cNvSpPr/>
              <p:nvPr/>
            </p:nvSpPr>
            <p:spPr>
              <a:xfrm>
                <a:off x="5026584" y="1079196"/>
                <a:ext cx="2529726" cy="2495375"/>
              </a:xfrm>
              <a:custGeom>
                <a:avLst/>
                <a:gdLst/>
                <a:ahLst/>
                <a:cxnLst/>
                <a:rect l="l" t="t" r="r" b="b"/>
                <a:pathLst>
                  <a:path w="39473" h="38937" extrusionOk="0">
                    <a:moveTo>
                      <a:pt x="20019" y="6243"/>
                    </a:moveTo>
                    <a:lnTo>
                      <a:pt x="20019" y="6243"/>
                    </a:lnTo>
                    <a:cubicBezTo>
                      <a:pt x="19687" y="6848"/>
                      <a:pt x="18946" y="7414"/>
                      <a:pt x="20156" y="7512"/>
                    </a:cubicBezTo>
                    <a:cubicBezTo>
                      <a:pt x="20487" y="7531"/>
                      <a:pt x="20839" y="8019"/>
                      <a:pt x="20605" y="8429"/>
                    </a:cubicBezTo>
                    <a:cubicBezTo>
                      <a:pt x="20467" y="8688"/>
                      <a:pt x="20270" y="8775"/>
                      <a:pt x="20021" y="8775"/>
                    </a:cubicBezTo>
                    <a:cubicBezTo>
                      <a:pt x="19513" y="8775"/>
                      <a:pt x="18786" y="8414"/>
                      <a:pt x="17893" y="8414"/>
                    </a:cubicBezTo>
                    <a:cubicBezTo>
                      <a:pt x="17610" y="8414"/>
                      <a:pt x="17310" y="8450"/>
                      <a:pt x="16995" y="8546"/>
                    </a:cubicBezTo>
                    <a:cubicBezTo>
                      <a:pt x="16971" y="8552"/>
                      <a:pt x="16948" y="8555"/>
                      <a:pt x="16924" y="8555"/>
                    </a:cubicBezTo>
                    <a:cubicBezTo>
                      <a:pt x="16729" y="8555"/>
                      <a:pt x="16518" y="8362"/>
                      <a:pt x="16292" y="8292"/>
                    </a:cubicBezTo>
                    <a:cubicBezTo>
                      <a:pt x="16663" y="7765"/>
                      <a:pt x="16858" y="7492"/>
                      <a:pt x="17229" y="6946"/>
                    </a:cubicBezTo>
                    <a:cubicBezTo>
                      <a:pt x="17270" y="6975"/>
                      <a:pt x="17325" y="6983"/>
                      <a:pt x="17385" y="6983"/>
                    </a:cubicBezTo>
                    <a:cubicBezTo>
                      <a:pt x="17461" y="6983"/>
                      <a:pt x="17545" y="6970"/>
                      <a:pt x="17620" y="6970"/>
                    </a:cubicBezTo>
                    <a:cubicBezTo>
                      <a:pt x="17770" y="6970"/>
                      <a:pt x="17885" y="7020"/>
                      <a:pt x="17834" y="7317"/>
                    </a:cubicBezTo>
                    <a:cubicBezTo>
                      <a:pt x="17834" y="7328"/>
                      <a:pt x="18102" y="7492"/>
                      <a:pt x="18357" y="7492"/>
                    </a:cubicBezTo>
                    <a:cubicBezTo>
                      <a:pt x="18548" y="7492"/>
                      <a:pt x="18731" y="7400"/>
                      <a:pt x="18790" y="7082"/>
                    </a:cubicBezTo>
                    <a:cubicBezTo>
                      <a:pt x="18887" y="6517"/>
                      <a:pt x="19531" y="6595"/>
                      <a:pt x="20019" y="6243"/>
                    </a:cubicBezTo>
                    <a:close/>
                    <a:moveTo>
                      <a:pt x="24467" y="6485"/>
                    </a:moveTo>
                    <a:cubicBezTo>
                      <a:pt x="24696" y="6485"/>
                      <a:pt x="24731" y="6750"/>
                      <a:pt x="24780" y="6946"/>
                    </a:cubicBezTo>
                    <a:cubicBezTo>
                      <a:pt x="24839" y="7278"/>
                      <a:pt x="24565" y="7121"/>
                      <a:pt x="24409" y="7199"/>
                    </a:cubicBezTo>
                    <a:cubicBezTo>
                      <a:pt x="23883" y="7414"/>
                      <a:pt x="23843" y="7999"/>
                      <a:pt x="24097" y="8078"/>
                    </a:cubicBezTo>
                    <a:cubicBezTo>
                      <a:pt x="25346" y="8468"/>
                      <a:pt x="24136" y="9580"/>
                      <a:pt x="24565" y="10204"/>
                    </a:cubicBezTo>
                    <a:cubicBezTo>
                      <a:pt x="24642" y="10311"/>
                      <a:pt x="24300" y="10430"/>
                      <a:pt x="23793" y="10430"/>
                    </a:cubicBezTo>
                    <a:cubicBezTo>
                      <a:pt x="23652" y="10430"/>
                      <a:pt x="23498" y="10421"/>
                      <a:pt x="23336" y="10399"/>
                    </a:cubicBezTo>
                    <a:cubicBezTo>
                      <a:pt x="23200" y="10107"/>
                      <a:pt x="22224" y="10068"/>
                      <a:pt x="23102" y="9307"/>
                    </a:cubicBezTo>
                    <a:cubicBezTo>
                      <a:pt x="23492" y="8995"/>
                      <a:pt x="23336" y="8780"/>
                      <a:pt x="23102" y="8526"/>
                    </a:cubicBezTo>
                    <a:cubicBezTo>
                      <a:pt x="22751" y="8175"/>
                      <a:pt x="22634" y="7609"/>
                      <a:pt x="22946" y="7219"/>
                    </a:cubicBezTo>
                    <a:cubicBezTo>
                      <a:pt x="23219" y="6868"/>
                      <a:pt x="23824" y="6673"/>
                      <a:pt x="24312" y="6517"/>
                    </a:cubicBezTo>
                    <a:cubicBezTo>
                      <a:pt x="24372" y="6495"/>
                      <a:pt x="24423" y="6485"/>
                      <a:pt x="24467" y="6485"/>
                    </a:cubicBezTo>
                    <a:close/>
                    <a:moveTo>
                      <a:pt x="35090" y="21128"/>
                    </a:moveTo>
                    <a:cubicBezTo>
                      <a:pt x="35000" y="21128"/>
                      <a:pt x="34614" y="21452"/>
                      <a:pt x="34614" y="21619"/>
                    </a:cubicBezTo>
                    <a:cubicBezTo>
                      <a:pt x="34594" y="22048"/>
                      <a:pt x="34712" y="22477"/>
                      <a:pt x="34751" y="22926"/>
                    </a:cubicBezTo>
                    <a:cubicBezTo>
                      <a:pt x="35043" y="22750"/>
                      <a:pt x="35199" y="22653"/>
                      <a:pt x="35492" y="22516"/>
                    </a:cubicBezTo>
                    <a:cubicBezTo>
                      <a:pt x="35590" y="21872"/>
                      <a:pt x="35570" y="21385"/>
                      <a:pt x="35102" y="21131"/>
                    </a:cubicBezTo>
                    <a:cubicBezTo>
                      <a:pt x="35099" y="21129"/>
                      <a:pt x="35095" y="21128"/>
                      <a:pt x="35090" y="21128"/>
                    </a:cubicBezTo>
                    <a:close/>
                    <a:moveTo>
                      <a:pt x="22011" y="28681"/>
                    </a:moveTo>
                    <a:cubicBezTo>
                      <a:pt x="21478" y="28681"/>
                      <a:pt x="21813" y="29097"/>
                      <a:pt x="21736" y="29345"/>
                    </a:cubicBezTo>
                    <a:cubicBezTo>
                      <a:pt x="21561" y="29853"/>
                      <a:pt x="21346" y="30321"/>
                      <a:pt x="20858" y="30575"/>
                    </a:cubicBezTo>
                    <a:cubicBezTo>
                      <a:pt x="20448" y="30809"/>
                      <a:pt x="20390" y="31218"/>
                      <a:pt x="20663" y="31531"/>
                    </a:cubicBezTo>
                    <a:cubicBezTo>
                      <a:pt x="20975" y="31901"/>
                      <a:pt x="21170" y="32096"/>
                      <a:pt x="20995" y="32701"/>
                    </a:cubicBezTo>
                    <a:cubicBezTo>
                      <a:pt x="20878" y="33189"/>
                      <a:pt x="21346" y="33872"/>
                      <a:pt x="21541" y="33911"/>
                    </a:cubicBezTo>
                    <a:cubicBezTo>
                      <a:pt x="21590" y="33914"/>
                      <a:pt x="21638" y="33916"/>
                      <a:pt x="21684" y="33916"/>
                    </a:cubicBezTo>
                    <a:cubicBezTo>
                      <a:pt x="23733" y="33916"/>
                      <a:pt x="22601" y="30988"/>
                      <a:pt x="22887" y="29423"/>
                    </a:cubicBezTo>
                    <a:cubicBezTo>
                      <a:pt x="22926" y="29131"/>
                      <a:pt x="22536" y="28682"/>
                      <a:pt x="22048" y="28682"/>
                    </a:cubicBezTo>
                    <a:cubicBezTo>
                      <a:pt x="22035" y="28681"/>
                      <a:pt x="22023" y="28681"/>
                      <a:pt x="22011" y="28681"/>
                    </a:cubicBezTo>
                    <a:close/>
                    <a:moveTo>
                      <a:pt x="21034" y="1"/>
                    </a:moveTo>
                    <a:cubicBezTo>
                      <a:pt x="19060" y="1"/>
                      <a:pt x="16639" y="1426"/>
                      <a:pt x="15005" y="2185"/>
                    </a:cubicBezTo>
                    <a:cubicBezTo>
                      <a:pt x="14810" y="2283"/>
                      <a:pt x="14653" y="2614"/>
                      <a:pt x="14478" y="2829"/>
                    </a:cubicBezTo>
                    <a:cubicBezTo>
                      <a:pt x="14537" y="2844"/>
                      <a:pt x="14596" y="2881"/>
                      <a:pt x="14639" y="2881"/>
                    </a:cubicBezTo>
                    <a:cubicBezTo>
                      <a:pt x="14652" y="2881"/>
                      <a:pt x="14664" y="2877"/>
                      <a:pt x="14673" y="2868"/>
                    </a:cubicBezTo>
                    <a:cubicBezTo>
                      <a:pt x="15007" y="2766"/>
                      <a:pt x="15230" y="2723"/>
                      <a:pt x="15370" y="2723"/>
                    </a:cubicBezTo>
                    <a:cubicBezTo>
                      <a:pt x="15899" y="2723"/>
                      <a:pt x="15239" y="3341"/>
                      <a:pt x="14946" y="3726"/>
                    </a:cubicBezTo>
                    <a:cubicBezTo>
                      <a:pt x="16594" y="3543"/>
                      <a:pt x="17314" y="1316"/>
                      <a:pt x="19154" y="1316"/>
                    </a:cubicBezTo>
                    <a:cubicBezTo>
                      <a:pt x="19274" y="1316"/>
                      <a:pt x="19400" y="1326"/>
                      <a:pt x="19531" y="1346"/>
                    </a:cubicBezTo>
                    <a:cubicBezTo>
                      <a:pt x="19005" y="1600"/>
                      <a:pt x="18731" y="1736"/>
                      <a:pt x="18185" y="1990"/>
                    </a:cubicBezTo>
                    <a:cubicBezTo>
                      <a:pt x="18868" y="2244"/>
                      <a:pt x="19200" y="2361"/>
                      <a:pt x="19883" y="2634"/>
                    </a:cubicBezTo>
                    <a:cubicBezTo>
                      <a:pt x="19674" y="2592"/>
                      <a:pt x="19479" y="2573"/>
                      <a:pt x="19296" y="2573"/>
                    </a:cubicBezTo>
                    <a:cubicBezTo>
                      <a:pt x="17792" y="2573"/>
                      <a:pt x="17107" y="3858"/>
                      <a:pt x="15941" y="3980"/>
                    </a:cubicBezTo>
                    <a:cubicBezTo>
                      <a:pt x="15414" y="4019"/>
                      <a:pt x="14868" y="4234"/>
                      <a:pt x="14322" y="4370"/>
                    </a:cubicBezTo>
                    <a:cubicBezTo>
                      <a:pt x="14341" y="3882"/>
                      <a:pt x="14341" y="3843"/>
                      <a:pt x="14341" y="3843"/>
                    </a:cubicBezTo>
                    <a:cubicBezTo>
                      <a:pt x="14402" y="3743"/>
                      <a:pt x="14483" y="3654"/>
                      <a:pt x="14425" y="3654"/>
                    </a:cubicBezTo>
                    <a:cubicBezTo>
                      <a:pt x="14314" y="3654"/>
                      <a:pt x="13695" y="3979"/>
                      <a:pt x="11454" y="5170"/>
                    </a:cubicBezTo>
                    <a:cubicBezTo>
                      <a:pt x="11746" y="4526"/>
                      <a:pt x="12332" y="3531"/>
                      <a:pt x="12214" y="3453"/>
                    </a:cubicBezTo>
                    <a:cubicBezTo>
                      <a:pt x="12050" y="3352"/>
                      <a:pt x="11923" y="3310"/>
                      <a:pt x="11823" y="3310"/>
                    </a:cubicBezTo>
                    <a:cubicBezTo>
                      <a:pt x="11274" y="3310"/>
                      <a:pt x="11521" y="4579"/>
                      <a:pt x="10891" y="4579"/>
                    </a:cubicBezTo>
                    <a:cubicBezTo>
                      <a:pt x="10854" y="4579"/>
                      <a:pt x="10814" y="4575"/>
                      <a:pt x="10771" y="4565"/>
                    </a:cubicBezTo>
                    <a:cubicBezTo>
                      <a:pt x="10892" y="3758"/>
                      <a:pt x="10931" y="3712"/>
                      <a:pt x="10756" y="3712"/>
                    </a:cubicBezTo>
                    <a:cubicBezTo>
                      <a:pt x="10734" y="3712"/>
                      <a:pt x="10708" y="3713"/>
                      <a:pt x="10678" y="3713"/>
                    </a:cubicBezTo>
                    <a:cubicBezTo>
                      <a:pt x="10643" y="3713"/>
                      <a:pt x="10602" y="3712"/>
                      <a:pt x="10556" y="3707"/>
                    </a:cubicBezTo>
                    <a:cubicBezTo>
                      <a:pt x="10478" y="4078"/>
                      <a:pt x="8780" y="4234"/>
                      <a:pt x="10185" y="4858"/>
                    </a:cubicBezTo>
                    <a:cubicBezTo>
                      <a:pt x="10673" y="5073"/>
                      <a:pt x="9444" y="5014"/>
                      <a:pt x="9600" y="5502"/>
                    </a:cubicBezTo>
                    <a:cubicBezTo>
                      <a:pt x="9600" y="5502"/>
                      <a:pt x="9658" y="5502"/>
                      <a:pt x="9658" y="5541"/>
                    </a:cubicBezTo>
                    <a:cubicBezTo>
                      <a:pt x="9702" y="5559"/>
                      <a:pt x="9749" y="5566"/>
                      <a:pt x="9800" y="5566"/>
                    </a:cubicBezTo>
                    <a:cubicBezTo>
                      <a:pt x="10002" y="5566"/>
                      <a:pt x="10248" y="5450"/>
                      <a:pt x="10452" y="5450"/>
                    </a:cubicBezTo>
                    <a:cubicBezTo>
                      <a:pt x="10583" y="5450"/>
                      <a:pt x="10697" y="5498"/>
                      <a:pt x="10771" y="5658"/>
                    </a:cubicBezTo>
                    <a:cubicBezTo>
                      <a:pt x="9561" y="5951"/>
                      <a:pt x="9268" y="5931"/>
                      <a:pt x="9151" y="6517"/>
                    </a:cubicBezTo>
                    <a:cubicBezTo>
                      <a:pt x="9021" y="7112"/>
                      <a:pt x="8359" y="7849"/>
                      <a:pt x="7908" y="7849"/>
                    </a:cubicBezTo>
                    <a:cubicBezTo>
                      <a:pt x="7886" y="7849"/>
                      <a:pt x="7865" y="7847"/>
                      <a:pt x="7844" y="7843"/>
                    </a:cubicBezTo>
                    <a:cubicBezTo>
                      <a:pt x="7763" y="7833"/>
                      <a:pt x="7687" y="7828"/>
                      <a:pt x="7615" y="7828"/>
                    </a:cubicBezTo>
                    <a:cubicBezTo>
                      <a:pt x="6590" y="7828"/>
                      <a:pt x="6397" y="8817"/>
                      <a:pt x="5795" y="9346"/>
                    </a:cubicBezTo>
                    <a:cubicBezTo>
                      <a:pt x="5483" y="9580"/>
                      <a:pt x="5132" y="10009"/>
                      <a:pt x="5444" y="10497"/>
                    </a:cubicBezTo>
                    <a:cubicBezTo>
                      <a:pt x="5550" y="10645"/>
                      <a:pt x="5678" y="10694"/>
                      <a:pt x="5818" y="10694"/>
                    </a:cubicBezTo>
                    <a:cubicBezTo>
                      <a:pt x="6065" y="10694"/>
                      <a:pt x="6346" y="10541"/>
                      <a:pt x="6595" y="10516"/>
                    </a:cubicBezTo>
                    <a:cubicBezTo>
                      <a:pt x="8078" y="10321"/>
                      <a:pt x="7727" y="8273"/>
                      <a:pt x="10166" y="8117"/>
                    </a:cubicBezTo>
                    <a:cubicBezTo>
                      <a:pt x="10187" y="8116"/>
                      <a:pt x="10209" y="8115"/>
                      <a:pt x="10229" y="8115"/>
                    </a:cubicBezTo>
                    <a:cubicBezTo>
                      <a:pt x="11118" y="8115"/>
                      <a:pt x="11439" y="8915"/>
                      <a:pt x="11668" y="9658"/>
                    </a:cubicBezTo>
                    <a:cubicBezTo>
                      <a:pt x="11707" y="9825"/>
                      <a:pt x="11720" y="9975"/>
                      <a:pt x="11824" y="9975"/>
                    </a:cubicBezTo>
                    <a:cubicBezTo>
                      <a:pt x="11878" y="9975"/>
                      <a:pt x="11958" y="9934"/>
                      <a:pt x="12078" y="9834"/>
                    </a:cubicBezTo>
                    <a:cubicBezTo>
                      <a:pt x="13132" y="8917"/>
                      <a:pt x="11824" y="8682"/>
                      <a:pt x="11883" y="8058"/>
                    </a:cubicBezTo>
                    <a:cubicBezTo>
                      <a:pt x="11902" y="7921"/>
                      <a:pt x="11824" y="7804"/>
                      <a:pt x="11824" y="7668"/>
                    </a:cubicBezTo>
                    <a:cubicBezTo>
                      <a:pt x="12135" y="7647"/>
                      <a:pt x="12288" y="7602"/>
                      <a:pt x="12381" y="7602"/>
                    </a:cubicBezTo>
                    <a:cubicBezTo>
                      <a:pt x="12634" y="7602"/>
                      <a:pt x="12450" y="7933"/>
                      <a:pt x="13775" y="9970"/>
                    </a:cubicBezTo>
                    <a:cubicBezTo>
                      <a:pt x="13873" y="9736"/>
                      <a:pt x="13932" y="9443"/>
                      <a:pt x="14107" y="9248"/>
                    </a:cubicBezTo>
                    <a:cubicBezTo>
                      <a:pt x="14439" y="8799"/>
                      <a:pt x="14653" y="8175"/>
                      <a:pt x="15336" y="8117"/>
                    </a:cubicBezTo>
                    <a:cubicBezTo>
                      <a:pt x="15358" y="8115"/>
                      <a:pt x="15379" y="8115"/>
                      <a:pt x="15399" y="8115"/>
                    </a:cubicBezTo>
                    <a:cubicBezTo>
                      <a:pt x="16109" y="8115"/>
                      <a:pt x="15978" y="8772"/>
                      <a:pt x="15902" y="9170"/>
                    </a:cubicBezTo>
                    <a:cubicBezTo>
                      <a:pt x="15785" y="10107"/>
                      <a:pt x="16449" y="10360"/>
                      <a:pt x="16956" y="10809"/>
                    </a:cubicBezTo>
                    <a:cubicBezTo>
                      <a:pt x="17005" y="10852"/>
                      <a:pt x="17060" y="10869"/>
                      <a:pt x="17119" y="10869"/>
                    </a:cubicBezTo>
                    <a:cubicBezTo>
                      <a:pt x="17364" y="10869"/>
                      <a:pt x="17668" y="10570"/>
                      <a:pt x="17797" y="10570"/>
                    </a:cubicBezTo>
                    <a:cubicBezTo>
                      <a:pt x="17849" y="10570"/>
                      <a:pt x="17872" y="10618"/>
                      <a:pt x="17853" y="10751"/>
                    </a:cubicBezTo>
                    <a:cubicBezTo>
                      <a:pt x="17775" y="11316"/>
                      <a:pt x="17190" y="11921"/>
                      <a:pt x="16741" y="12448"/>
                    </a:cubicBezTo>
                    <a:cubicBezTo>
                      <a:pt x="16582" y="12608"/>
                      <a:pt x="16399" y="12661"/>
                      <a:pt x="16213" y="12661"/>
                    </a:cubicBezTo>
                    <a:cubicBezTo>
                      <a:pt x="15844" y="12661"/>
                      <a:pt x="15465" y="12452"/>
                      <a:pt x="15233" y="12452"/>
                    </a:cubicBezTo>
                    <a:cubicBezTo>
                      <a:pt x="15181" y="12452"/>
                      <a:pt x="15137" y="12462"/>
                      <a:pt x="15102" y="12487"/>
                    </a:cubicBezTo>
                    <a:cubicBezTo>
                      <a:pt x="14778" y="12730"/>
                      <a:pt x="14460" y="12825"/>
                      <a:pt x="14171" y="12825"/>
                    </a:cubicBezTo>
                    <a:cubicBezTo>
                      <a:pt x="13763" y="12825"/>
                      <a:pt x="13410" y="12637"/>
                      <a:pt x="13171" y="12409"/>
                    </a:cubicBezTo>
                    <a:cubicBezTo>
                      <a:pt x="12973" y="12218"/>
                      <a:pt x="12784" y="12144"/>
                      <a:pt x="12611" y="12144"/>
                    </a:cubicBezTo>
                    <a:cubicBezTo>
                      <a:pt x="12236" y="12144"/>
                      <a:pt x="11938" y="12493"/>
                      <a:pt x="11805" y="12760"/>
                    </a:cubicBezTo>
                    <a:cubicBezTo>
                      <a:pt x="11612" y="13128"/>
                      <a:pt x="11435" y="13232"/>
                      <a:pt x="11264" y="13232"/>
                    </a:cubicBezTo>
                    <a:cubicBezTo>
                      <a:pt x="11053" y="13232"/>
                      <a:pt x="10849" y="13075"/>
                      <a:pt x="10634" y="13053"/>
                    </a:cubicBezTo>
                    <a:cubicBezTo>
                      <a:pt x="11083" y="12019"/>
                      <a:pt x="7941" y="12643"/>
                      <a:pt x="9932" y="10907"/>
                    </a:cubicBezTo>
                    <a:cubicBezTo>
                      <a:pt x="9932" y="10907"/>
                      <a:pt x="9885" y="10783"/>
                      <a:pt x="9848" y="10783"/>
                    </a:cubicBezTo>
                    <a:cubicBezTo>
                      <a:pt x="9843" y="10783"/>
                      <a:pt x="9838" y="10785"/>
                      <a:pt x="9834" y="10790"/>
                    </a:cubicBezTo>
                    <a:cubicBezTo>
                      <a:pt x="7902" y="11043"/>
                      <a:pt x="5639" y="10595"/>
                      <a:pt x="4137" y="12507"/>
                    </a:cubicBezTo>
                    <a:cubicBezTo>
                      <a:pt x="3532" y="13326"/>
                      <a:pt x="2927" y="14048"/>
                      <a:pt x="2420" y="14751"/>
                    </a:cubicBezTo>
                    <a:cubicBezTo>
                      <a:pt x="1483" y="15999"/>
                      <a:pt x="761" y="17189"/>
                      <a:pt x="371" y="18594"/>
                    </a:cubicBezTo>
                    <a:cubicBezTo>
                      <a:pt x="39" y="19785"/>
                      <a:pt x="0" y="21150"/>
                      <a:pt x="332" y="22848"/>
                    </a:cubicBezTo>
                    <a:cubicBezTo>
                      <a:pt x="540" y="23918"/>
                      <a:pt x="1540" y="24671"/>
                      <a:pt x="2584" y="24671"/>
                    </a:cubicBezTo>
                    <a:cubicBezTo>
                      <a:pt x="3007" y="24671"/>
                      <a:pt x="3437" y="24548"/>
                      <a:pt x="3824" y="24272"/>
                    </a:cubicBezTo>
                    <a:cubicBezTo>
                      <a:pt x="4173" y="24031"/>
                      <a:pt x="4447" y="23935"/>
                      <a:pt x="4672" y="23935"/>
                    </a:cubicBezTo>
                    <a:cubicBezTo>
                      <a:pt x="5510" y="23935"/>
                      <a:pt x="5667" y="25259"/>
                      <a:pt x="6480" y="25259"/>
                    </a:cubicBezTo>
                    <a:cubicBezTo>
                      <a:pt x="6523" y="25259"/>
                      <a:pt x="6568" y="25256"/>
                      <a:pt x="6615" y="25248"/>
                    </a:cubicBezTo>
                    <a:cubicBezTo>
                      <a:pt x="6615" y="27979"/>
                      <a:pt x="8585" y="30145"/>
                      <a:pt x="8605" y="32799"/>
                    </a:cubicBezTo>
                    <a:cubicBezTo>
                      <a:pt x="8605" y="34262"/>
                      <a:pt x="10380" y="35687"/>
                      <a:pt x="11375" y="37091"/>
                    </a:cubicBezTo>
                    <a:cubicBezTo>
                      <a:pt x="12017" y="38031"/>
                      <a:pt x="12669" y="38936"/>
                      <a:pt x="13769" y="38936"/>
                    </a:cubicBezTo>
                    <a:cubicBezTo>
                      <a:pt x="14108" y="38936"/>
                      <a:pt x="14490" y="38850"/>
                      <a:pt x="14927" y="38652"/>
                    </a:cubicBezTo>
                    <a:cubicBezTo>
                      <a:pt x="15375" y="38516"/>
                      <a:pt x="15707" y="38438"/>
                      <a:pt x="15980" y="38126"/>
                    </a:cubicBezTo>
                    <a:cubicBezTo>
                      <a:pt x="16995" y="36896"/>
                      <a:pt x="18146" y="35726"/>
                      <a:pt x="16683" y="34126"/>
                    </a:cubicBezTo>
                    <a:cubicBezTo>
                      <a:pt x="16312" y="33716"/>
                      <a:pt x="20487" y="32877"/>
                      <a:pt x="18458" y="29911"/>
                    </a:cubicBezTo>
                    <a:cubicBezTo>
                      <a:pt x="18244" y="29579"/>
                      <a:pt x="18400" y="28897"/>
                      <a:pt x="18127" y="28701"/>
                    </a:cubicBezTo>
                    <a:cubicBezTo>
                      <a:pt x="17073" y="27921"/>
                      <a:pt x="18224" y="27589"/>
                      <a:pt x="18536" y="27219"/>
                    </a:cubicBezTo>
                    <a:cubicBezTo>
                      <a:pt x="20390" y="25033"/>
                      <a:pt x="22848" y="23024"/>
                      <a:pt x="23609" y="20155"/>
                    </a:cubicBezTo>
                    <a:lnTo>
                      <a:pt x="23609" y="20155"/>
                    </a:lnTo>
                    <a:cubicBezTo>
                      <a:pt x="20683" y="21189"/>
                      <a:pt x="21268" y="21131"/>
                      <a:pt x="20702" y="21287"/>
                    </a:cubicBezTo>
                    <a:cubicBezTo>
                      <a:pt x="20651" y="21305"/>
                      <a:pt x="20589" y="21313"/>
                      <a:pt x="20522" y="21313"/>
                    </a:cubicBezTo>
                    <a:cubicBezTo>
                      <a:pt x="20309" y="21313"/>
                      <a:pt x="20058" y="21234"/>
                      <a:pt x="20058" y="21189"/>
                    </a:cubicBezTo>
                    <a:cubicBezTo>
                      <a:pt x="20156" y="19628"/>
                      <a:pt x="17756" y="20214"/>
                      <a:pt x="17814" y="18224"/>
                    </a:cubicBezTo>
                    <a:cubicBezTo>
                      <a:pt x="17834" y="16916"/>
                      <a:pt x="16195" y="15590"/>
                      <a:pt x="16195" y="13794"/>
                    </a:cubicBezTo>
                    <a:lnTo>
                      <a:pt x="16195" y="13794"/>
                    </a:lnTo>
                    <a:cubicBezTo>
                      <a:pt x="16663" y="13951"/>
                      <a:pt x="17170" y="13931"/>
                      <a:pt x="17268" y="14536"/>
                    </a:cubicBezTo>
                    <a:cubicBezTo>
                      <a:pt x="17678" y="16702"/>
                      <a:pt x="19531" y="18048"/>
                      <a:pt x="20156" y="20116"/>
                    </a:cubicBezTo>
                    <a:cubicBezTo>
                      <a:pt x="20196" y="20306"/>
                      <a:pt x="20482" y="20496"/>
                      <a:pt x="20777" y="20496"/>
                    </a:cubicBezTo>
                    <a:cubicBezTo>
                      <a:pt x="20906" y="20496"/>
                      <a:pt x="21038" y="20459"/>
                      <a:pt x="21151" y="20370"/>
                    </a:cubicBezTo>
                    <a:cubicBezTo>
                      <a:pt x="22146" y="19589"/>
                      <a:pt x="23453" y="19531"/>
                      <a:pt x="24429" y="18575"/>
                    </a:cubicBezTo>
                    <a:cubicBezTo>
                      <a:pt x="25151" y="17892"/>
                      <a:pt x="25892" y="17287"/>
                      <a:pt x="26380" y="16409"/>
                    </a:cubicBezTo>
                    <a:cubicBezTo>
                      <a:pt x="25862" y="16236"/>
                      <a:pt x="25673" y="15256"/>
                      <a:pt x="25052" y="15256"/>
                    </a:cubicBezTo>
                    <a:cubicBezTo>
                      <a:pt x="24832" y="15256"/>
                      <a:pt x="24558" y="15379"/>
                      <a:pt x="24195" y="15707"/>
                    </a:cubicBezTo>
                    <a:cubicBezTo>
                      <a:pt x="24132" y="15763"/>
                      <a:pt x="24028" y="15797"/>
                      <a:pt x="23928" y="15797"/>
                    </a:cubicBezTo>
                    <a:cubicBezTo>
                      <a:pt x="23718" y="15797"/>
                      <a:pt x="23532" y="15643"/>
                      <a:pt x="23824" y="15219"/>
                    </a:cubicBezTo>
                    <a:cubicBezTo>
                      <a:pt x="23902" y="15121"/>
                      <a:pt x="23843" y="14907"/>
                      <a:pt x="23824" y="14751"/>
                    </a:cubicBezTo>
                    <a:cubicBezTo>
                      <a:pt x="23824" y="14751"/>
                      <a:pt x="23763" y="14742"/>
                      <a:pt x="23705" y="14742"/>
                    </a:cubicBezTo>
                    <a:cubicBezTo>
                      <a:pt x="23677" y="14742"/>
                      <a:pt x="23648" y="14744"/>
                      <a:pt x="23629" y="14751"/>
                    </a:cubicBezTo>
                    <a:cubicBezTo>
                      <a:pt x="23365" y="14861"/>
                      <a:pt x="23166" y="14908"/>
                      <a:pt x="23016" y="14908"/>
                    </a:cubicBezTo>
                    <a:cubicBezTo>
                      <a:pt x="22267" y="14908"/>
                      <a:pt x="22721" y="13736"/>
                      <a:pt x="22283" y="13443"/>
                    </a:cubicBezTo>
                    <a:cubicBezTo>
                      <a:pt x="22263" y="13404"/>
                      <a:pt x="22478" y="12994"/>
                      <a:pt x="22556" y="12994"/>
                    </a:cubicBezTo>
                    <a:cubicBezTo>
                      <a:pt x="22751" y="12994"/>
                      <a:pt x="23063" y="13053"/>
                      <a:pt x="23122" y="13190"/>
                    </a:cubicBezTo>
                    <a:cubicBezTo>
                      <a:pt x="23674" y="14578"/>
                      <a:pt x="25037" y="14927"/>
                      <a:pt x="26232" y="14927"/>
                    </a:cubicBezTo>
                    <a:cubicBezTo>
                      <a:pt x="26600" y="14927"/>
                      <a:pt x="26951" y="14894"/>
                      <a:pt x="27258" y="14848"/>
                    </a:cubicBezTo>
                    <a:cubicBezTo>
                      <a:pt x="27562" y="14802"/>
                      <a:pt x="27839" y="14780"/>
                      <a:pt x="28092" y="14780"/>
                    </a:cubicBezTo>
                    <a:cubicBezTo>
                      <a:pt x="29450" y="14780"/>
                      <a:pt x="30139" y="15421"/>
                      <a:pt x="30731" y="16507"/>
                    </a:cubicBezTo>
                    <a:cubicBezTo>
                      <a:pt x="30834" y="16694"/>
                      <a:pt x="30998" y="16742"/>
                      <a:pt x="31167" y="16742"/>
                    </a:cubicBezTo>
                    <a:cubicBezTo>
                      <a:pt x="31349" y="16742"/>
                      <a:pt x="31539" y="16687"/>
                      <a:pt x="31671" y="16687"/>
                    </a:cubicBezTo>
                    <a:cubicBezTo>
                      <a:pt x="31789" y="16687"/>
                      <a:pt x="31862" y="16731"/>
                      <a:pt x="31843" y="16897"/>
                    </a:cubicBezTo>
                    <a:cubicBezTo>
                      <a:pt x="31726" y="18653"/>
                      <a:pt x="33014" y="19746"/>
                      <a:pt x="33502" y="21209"/>
                    </a:cubicBezTo>
                    <a:cubicBezTo>
                      <a:pt x="33564" y="21388"/>
                      <a:pt x="33631" y="21452"/>
                      <a:pt x="33710" y="21452"/>
                    </a:cubicBezTo>
                    <a:cubicBezTo>
                      <a:pt x="33802" y="21452"/>
                      <a:pt x="33911" y="21363"/>
                      <a:pt x="34048" y="21267"/>
                    </a:cubicBezTo>
                    <a:cubicBezTo>
                      <a:pt x="35121" y="20565"/>
                      <a:pt x="34438" y="19121"/>
                      <a:pt x="35453" y="18321"/>
                    </a:cubicBezTo>
                    <a:cubicBezTo>
                      <a:pt x="36272" y="17677"/>
                      <a:pt x="37268" y="17072"/>
                      <a:pt x="37638" y="15941"/>
                    </a:cubicBezTo>
                    <a:cubicBezTo>
                      <a:pt x="37645" y="15922"/>
                      <a:pt x="37783" y="15892"/>
                      <a:pt x="37987" y="15892"/>
                    </a:cubicBezTo>
                    <a:cubicBezTo>
                      <a:pt x="38407" y="15892"/>
                      <a:pt x="39104" y="16018"/>
                      <a:pt x="39472" y="16624"/>
                    </a:cubicBezTo>
                    <a:lnTo>
                      <a:pt x="39394" y="16272"/>
                    </a:lnTo>
                    <a:cubicBezTo>
                      <a:pt x="39238" y="15531"/>
                      <a:pt x="39043" y="14809"/>
                      <a:pt x="38829" y="14087"/>
                    </a:cubicBezTo>
                    <a:cubicBezTo>
                      <a:pt x="38048" y="11590"/>
                      <a:pt x="36780" y="9170"/>
                      <a:pt x="35043" y="7004"/>
                    </a:cubicBezTo>
                    <a:cubicBezTo>
                      <a:pt x="33209" y="4761"/>
                      <a:pt x="31043" y="2946"/>
                      <a:pt x="28663" y="1658"/>
                    </a:cubicBezTo>
                    <a:cubicBezTo>
                      <a:pt x="27999" y="1287"/>
                      <a:pt x="27317" y="975"/>
                      <a:pt x="26634" y="683"/>
                    </a:cubicBezTo>
                    <a:cubicBezTo>
                      <a:pt x="26536" y="624"/>
                      <a:pt x="26419" y="585"/>
                      <a:pt x="26321" y="566"/>
                    </a:cubicBezTo>
                    <a:cubicBezTo>
                      <a:pt x="25591" y="691"/>
                      <a:pt x="24759" y="771"/>
                      <a:pt x="24081" y="771"/>
                    </a:cubicBezTo>
                    <a:cubicBezTo>
                      <a:pt x="23492" y="771"/>
                      <a:pt x="23019" y="711"/>
                      <a:pt x="22829" y="566"/>
                    </a:cubicBezTo>
                    <a:cubicBezTo>
                      <a:pt x="22313" y="162"/>
                      <a:pt x="21699" y="1"/>
                      <a:pt x="210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112;p41">
                <a:extLst>
                  <a:ext uri="{FF2B5EF4-FFF2-40B4-BE49-F238E27FC236}">
                    <a16:creationId xmlns:a16="http://schemas.microsoft.com/office/drawing/2014/main" id="{515F19FE-12E6-4955-AC15-D091FDF8B4A4}"/>
                  </a:ext>
                </a:extLst>
              </p:cNvPr>
              <p:cNvSpPr/>
              <p:nvPr/>
            </p:nvSpPr>
            <p:spPr>
              <a:xfrm>
                <a:off x="5035300" y="1076824"/>
                <a:ext cx="2517229" cy="2476726"/>
              </a:xfrm>
              <a:custGeom>
                <a:avLst/>
                <a:gdLst/>
                <a:ahLst/>
                <a:cxnLst/>
                <a:rect l="l" t="t" r="r" b="b"/>
                <a:pathLst>
                  <a:path w="39278" h="38646" extrusionOk="0">
                    <a:moveTo>
                      <a:pt x="15864" y="8329"/>
                    </a:moveTo>
                    <a:cubicBezTo>
                      <a:pt x="15864" y="8333"/>
                      <a:pt x="15864" y="8336"/>
                      <a:pt x="15866" y="8340"/>
                    </a:cubicBezTo>
                    <a:lnTo>
                      <a:pt x="15866" y="8340"/>
                    </a:lnTo>
                    <a:cubicBezTo>
                      <a:pt x="15865" y="8336"/>
                      <a:pt x="15864" y="8333"/>
                      <a:pt x="15864" y="8329"/>
                    </a:cubicBezTo>
                    <a:close/>
                    <a:moveTo>
                      <a:pt x="24316" y="6312"/>
                    </a:moveTo>
                    <a:cubicBezTo>
                      <a:pt x="24361" y="6312"/>
                      <a:pt x="24405" y="6321"/>
                      <a:pt x="24449" y="6339"/>
                    </a:cubicBezTo>
                    <a:cubicBezTo>
                      <a:pt x="24546" y="6358"/>
                      <a:pt x="24625" y="6437"/>
                      <a:pt x="24664" y="6495"/>
                    </a:cubicBezTo>
                    <a:cubicBezTo>
                      <a:pt x="24761" y="6632"/>
                      <a:pt x="24800" y="6788"/>
                      <a:pt x="24820" y="6924"/>
                    </a:cubicBezTo>
                    <a:cubicBezTo>
                      <a:pt x="24839" y="7022"/>
                      <a:pt x="24839" y="7080"/>
                      <a:pt x="24800" y="7178"/>
                    </a:cubicBezTo>
                    <a:cubicBezTo>
                      <a:pt x="24761" y="7236"/>
                      <a:pt x="24742" y="7276"/>
                      <a:pt x="24703" y="7315"/>
                    </a:cubicBezTo>
                    <a:cubicBezTo>
                      <a:pt x="24605" y="7373"/>
                      <a:pt x="24449" y="7373"/>
                      <a:pt x="24410" y="7373"/>
                    </a:cubicBezTo>
                    <a:lnTo>
                      <a:pt x="24312" y="7373"/>
                    </a:lnTo>
                    <a:cubicBezTo>
                      <a:pt x="24215" y="7432"/>
                      <a:pt x="24137" y="7471"/>
                      <a:pt x="24078" y="7529"/>
                    </a:cubicBezTo>
                    <a:cubicBezTo>
                      <a:pt x="24039" y="7568"/>
                      <a:pt x="23981" y="7646"/>
                      <a:pt x="23981" y="7724"/>
                    </a:cubicBezTo>
                    <a:cubicBezTo>
                      <a:pt x="23961" y="7783"/>
                      <a:pt x="23981" y="7861"/>
                      <a:pt x="24020" y="7919"/>
                    </a:cubicBezTo>
                    <a:cubicBezTo>
                      <a:pt x="24020" y="7939"/>
                      <a:pt x="24039" y="7939"/>
                      <a:pt x="24039" y="7939"/>
                    </a:cubicBezTo>
                    <a:cubicBezTo>
                      <a:pt x="24332" y="8036"/>
                      <a:pt x="24527" y="8173"/>
                      <a:pt x="24644" y="8368"/>
                    </a:cubicBezTo>
                    <a:cubicBezTo>
                      <a:pt x="24820" y="8700"/>
                      <a:pt x="24683" y="9051"/>
                      <a:pt x="24625" y="9344"/>
                    </a:cubicBezTo>
                    <a:cubicBezTo>
                      <a:pt x="24546" y="9597"/>
                      <a:pt x="24507" y="9793"/>
                      <a:pt x="24527" y="9929"/>
                    </a:cubicBezTo>
                    <a:cubicBezTo>
                      <a:pt x="24527" y="9988"/>
                      <a:pt x="24546" y="10066"/>
                      <a:pt x="24605" y="10105"/>
                    </a:cubicBezTo>
                    <a:cubicBezTo>
                      <a:pt x="24625" y="10124"/>
                      <a:pt x="24625" y="10183"/>
                      <a:pt x="24644" y="10202"/>
                    </a:cubicBezTo>
                    <a:cubicBezTo>
                      <a:pt x="24644" y="10261"/>
                      <a:pt x="24644" y="10280"/>
                      <a:pt x="24625" y="10300"/>
                    </a:cubicBezTo>
                    <a:cubicBezTo>
                      <a:pt x="24605" y="10378"/>
                      <a:pt x="24527" y="10436"/>
                      <a:pt x="24507" y="10456"/>
                    </a:cubicBezTo>
                    <a:cubicBezTo>
                      <a:pt x="24410" y="10495"/>
                      <a:pt x="24293" y="10553"/>
                      <a:pt x="24176" y="10553"/>
                    </a:cubicBezTo>
                    <a:cubicBezTo>
                      <a:pt x="24059" y="10573"/>
                      <a:pt x="23907" y="10583"/>
                      <a:pt x="23739" y="10583"/>
                    </a:cubicBezTo>
                    <a:cubicBezTo>
                      <a:pt x="23571" y="10583"/>
                      <a:pt x="23386" y="10573"/>
                      <a:pt x="23200" y="10553"/>
                    </a:cubicBezTo>
                    <a:cubicBezTo>
                      <a:pt x="23161" y="10553"/>
                      <a:pt x="23103" y="10534"/>
                      <a:pt x="23083" y="10475"/>
                    </a:cubicBezTo>
                    <a:cubicBezTo>
                      <a:pt x="23064" y="10436"/>
                      <a:pt x="22986" y="10397"/>
                      <a:pt x="22868" y="10339"/>
                    </a:cubicBezTo>
                    <a:cubicBezTo>
                      <a:pt x="22732" y="10261"/>
                      <a:pt x="22517" y="10163"/>
                      <a:pt x="22478" y="9949"/>
                    </a:cubicBezTo>
                    <a:cubicBezTo>
                      <a:pt x="22459" y="9871"/>
                      <a:pt x="22459" y="9773"/>
                      <a:pt x="22498" y="9695"/>
                    </a:cubicBezTo>
                    <a:cubicBezTo>
                      <a:pt x="22537" y="9519"/>
                      <a:pt x="22693" y="9363"/>
                      <a:pt x="22908" y="9188"/>
                    </a:cubicBezTo>
                    <a:cubicBezTo>
                      <a:pt x="23005" y="9110"/>
                      <a:pt x="23025" y="9032"/>
                      <a:pt x="23064" y="9012"/>
                    </a:cubicBezTo>
                    <a:cubicBezTo>
                      <a:pt x="23064" y="8993"/>
                      <a:pt x="23083" y="8973"/>
                      <a:pt x="23064" y="8934"/>
                    </a:cubicBezTo>
                    <a:cubicBezTo>
                      <a:pt x="23064" y="8875"/>
                      <a:pt x="22986" y="8797"/>
                      <a:pt x="22868" y="8680"/>
                    </a:cubicBezTo>
                    <a:cubicBezTo>
                      <a:pt x="22615" y="8427"/>
                      <a:pt x="22498" y="8115"/>
                      <a:pt x="22498" y="7802"/>
                    </a:cubicBezTo>
                    <a:cubicBezTo>
                      <a:pt x="22498" y="7568"/>
                      <a:pt x="22576" y="7354"/>
                      <a:pt x="22712" y="7158"/>
                    </a:cubicBezTo>
                    <a:cubicBezTo>
                      <a:pt x="22986" y="6768"/>
                      <a:pt x="23571" y="6554"/>
                      <a:pt x="23981" y="6397"/>
                    </a:cubicBezTo>
                    <a:cubicBezTo>
                      <a:pt x="24039" y="6378"/>
                      <a:pt x="24078" y="6378"/>
                      <a:pt x="24137" y="6358"/>
                    </a:cubicBezTo>
                    <a:cubicBezTo>
                      <a:pt x="24201" y="6326"/>
                      <a:pt x="24260" y="6312"/>
                      <a:pt x="24316" y="6312"/>
                    </a:cubicBezTo>
                    <a:close/>
                    <a:moveTo>
                      <a:pt x="34907" y="21363"/>
                    </a:moveTo>
                    <a:cubicBezTo>
                      <a:pt x="34888" y="21382"/>
                      <a:pt x="34829" y="21402"/>
                      <a:pt x="34790" y="21461"/>
                    </a:cubicBezTo>
                    <a:cubicBezTo>
                      <a:pt x="34712" y="21519"/>
                      <a:pt x="34654" y="21597"/>
                      <a:pt x="34615" y="21656"/>
                    </a:cubicBezTo>
                    <a:cubicBezTo>
                      <a:pt x="34595" y="21948"/>
                      <a:pt x="34654" y="22241"/>
                      <a:pt x="34693" y="22553"/>
                    </a:cubicBezTo>
                    <a:cubicBezTo>
                      <a:pt x="34693" y="22592"/>
                      <a:pt x="34712" y="22651"/>
                      <a:pt x="34712" y="22729"/>
                    </a:cubicBezTo>
                    <a:cubicBezTo>
                      <a:pt x="34907" y="22631"/>
                      <a:pt x="34985" y="22553"/>
                      <a:pt x="35180" y="22456"/>
                    </a:cubicBezTo>
                    <a:cubicBezTo>
                      <a:pt x="35258" y="22085"/>
                      <a:pt x="35239" y="21792"/>
                      <a:pt x="35141" y="21597"/>
                    </a:cubicBezTo>
                    <a:cubicBezTo>
                      <a:pt x="35083" y="21500"/>
                      <a:pt x="35005" y="21422"/>
                      <a:pt x="34907" y="21363"/>
                    </a:cubicBezTo>
                    <a:close/>
                    <a:moveTo>
                      <a:pt x="21932" y="28895"/>
                    </a:moveTo>
                    <a:cubicBezTo>
                      <a:pt x="21815" y="28895"/>
                      <a:pt x="21776" y="28895"/>
                      <a:pt x="21776" y="28914"/>
                    </a:cubicBezTo>
                    <a:cubicBezTo>
                      <a:pt x="21776" y="28934"/>
                      <a:pt x="21776" y="28953"/>
                      <a:pt x="21795" y="29090"/>
                    </a:cubicBezTo>
                    <a:cubicBezTo>
                      <a:pt x="21795" y="29148"/>
                      <a:pt x="21834" y="29304"/>
                      <a:pt x="21795" y="29421"/>
                    </a:cubicBezTo>
                    <a:cubicBezTo>
                      <a:pt x="21620" y="29929"/>
                      <a:pt x="21405" y="30455"/>
                      <a:pt x="20820" y="30768"/>
                    </a:cubicBezTo>
                    <a:cubicBezTo>
                      <a:pt x="20722" y="30807"/>
                      <a:pt x="20644" y="30885"/>
                      <a:pt x="20625" y="30943"/>
                    </a:cubicBezTo>
                    <a:lnTo>
                      <a:pt x="20547" y="31080"/>
                    </a:lnTo>
                    <a:lnTo>
                      <a:pt x="20547" y="31255"/>
                    </a:lnTo>
                    <a:cubicBezTo>
                      <a:pt x="20566" y="31333"/>
                      <a:pt x="20605" y="31392"/>
                      <a:pt x="20664" y="31470"/>
                    </a:cubicBezTo>
                    <a:lnTo>
                      <a:pt x="20703" y="31490"/>
                    </a:lnTo>
                    <a:cubicBezTo>
                      <a:pt x="20859" y="31685"/>
                      <a:pt x="21034" y="31880"/>
                      <a:pt x="21073" y="32153"/>
                    </a:cubicBezTo>
                    <a:cubicBezTo>
                      <a:pt x="21132" y="32348"/>
                      <a:pt x="21112" y="32543"/>
                      <a:pt x="21034" y="32816"/>
                    </a:cubicBezTo>
                    <a:cubicBezTo>
                      <a:pt x="20976" y="32992"/>
                      <a:pt x="21054" y="33226"/>
                      <a:pt x="21171" y="33441"/>
                    </a:cubicBezTo>
                    <a:cubicBezTo>
                      <a:pt x="21269" y="33616"/>
                      <a:pt x="21366" y="33733"/>
                      <a:pt x="21444" y="33792"/>
                    </a:cubicBezTo>
                    <a:lnTo>
                      <a:pt x="21464" y="33792"/>
                    </a:lnTo>
                    <a:cubicBezTo>
                      <a:pt x="21502" y="33794"/>
                      <a:pt x="21540" y="33795"/>
                      <a:pt x="21576" y="33795"/>
                    </a:cubicBezTo>
                    <a:cubicBezTo>
                      <a:pt x="21886" y="33795"/>
                      <a:pt x="22104" y="33723"/>
                      <a:pt x="22244" y="33636"/>
                    </a:cubicBezTo>
                    <a:cubicBezTo>
                      <a:pt x="22342" y="33499"/>
                      <a:pt x="22478" y="33304"/>
                      <a:pt x="22556" y="33090"/>
                    </a:cubicBezTo>
                    <a:cubicBezTo>
                      <a:pt x="22693" y="32582"/>
                      <a:pt x="22654" y="31899"/>
                      <a:pt x="22595" y="31138"/>
                    </a:cubicBezTo>
                    <a:cubicBezTo>
                      <a:pt x="22556" y="30553"/>
                      <a:pt x="22517" y="29909"/>
                      <a:pt x="22595" y="29421"/>
                    </a:cubicBezTo>
                    <a:lnTo>
                      <a:pt x="22595" y="29324"/>
                    </a:lnTo>
                    <a:cubicBezTo>
                      <a:pt x="22576" y="29246"/>
                      <a:pt x="22517" y="29187"/>
                      <a:pt x="22459" y="29109"/>
                    </a:cubicBezTo>
                    <a:cubicBezTo>
                      <a:pt x="22322" y="28992"/>
                      <a:pt x="22127" y="28895"/>
                      <a:pt x="21932" y="28895"/>
                    </a:cubicBezTo>
                    <a:close/>
                    <a:moveTo>
                      <a:pt x="20973" y="0"/>
                    </a:moveTo>
                    <a:cubicBezTo>
                      <a:pt x="19527" y="0"/>
                      <a:pt x="17657" y="874"/>
                      <a:pt x="16156" y="1598"/>
                    </a:cubicBezTo>
                    <a:cubicBezTo>
                      <a:pt x="15688" y="1812"/>
                      <a:pt x="15278" y="2027"/>
                      <a:pt x="14927" y="2183"/>
                    </a:cubicBezTo>
                    <a:cubicBezTo>
                      <a:pt x="14888" y="2202"/>
                      <a:pt x="14810" y="2300"/>
                      <a:pt x="14674" y="2495"/>
                    </a:cubicBezTo>
                    <a:cubicBezTo>
                      <a:pt x="14927" y="2417"/>
                      <a:pt x="15142" y="2398"/>
                      <a:pt x="15278" y="2378"/>
                    </a:cubicBezTo>
                    <a:cubicBezTo>
                      <a:pt x="15376" y="2378"/>
                      <a:pt x="15474" y="2398"/>
                      <a:pt x="15552" y="2456"/>
                    </a:cubicBezTo>
                    <a:cubicBezTo>
                      <a:pt x="15591" y="2495"/>
                      <a:pt x="15610" y="2554"/>
                      <a:pt x="15610" y="2593"/>
                    </a:cubicBezTo>
                    <a:cubicBezTo>
                      <a:pt x="15610" y="2651"/>
                      <a:pt x="15610" y="2710"/>
                      <a:pt x="15591" y="2749"/>
                    </a:cubicBezTo>
                    <a:cubicBezTo>
                      <a:pt x="15552" y="2905"/>
                      <a:pt x="15376" y="3100"/>
                      <a:pt x="15220" y="3276"/>
                    </a:cubicBezTo>
                    <a:cubicBezTo>
                      <a:pt x="15278" y="3256"/>
                      <a:pt x="15356" y="3237"/>
                      <a:pt x="15395" y="3198"/>
                    </a:cubicBezTo>
                    <a:cubicBezTo>
                      <a:pt x="15844" y="3002"/>
                      <a:pt x="16195" y="2651"/>
                      <a:pt x="16625" y="2261"/>
                    </a:cubicBezTo>
                    <a:cubicBezTo>
                      <a:pt x="17093" y="1812"/>
                      <a:pt x="17620" y="1324"/>
                      <a:pt x="18283" y="1090"/>
                    </a:cubicBezTo>
                    <a:cubicBezTo>
                      <a:pt x="18501" y="1001"/>
                      <a:pt x="18744" y="953"/>
                      <a:pt x="19013" y="953"/>
                    </a:cubicBezTo>
                    <a:cubicBezTo>
                      <a:pt x="19153" y="953"/>
                      <a:pt x="19300" y="966"/>
                      <a:pt x="19454" y="993"/>
                    </a:cubicBezTo>
                    <a:cubicBezTo>
                      <a:pt x="19512" y="1012"/>
                      <a:pt x="19571" y="1051"/>
                      <a:pt x="19571" y="1129"/>
                    </a:cubicBezTo>
                    <a:cubicBezTo>
                      <a:pt x="19571" y="1207"/>
                      <a:pt x="19512" y="1285"/>
                      <a:pt x="19454" y="1324"/>
                    </a:cubicBezTo>
                    <a:cubicBezTo>
                      <a:pt x="19064" y="1500"/>
                      <a:pt x="18869" y="1598"/>
                      <a:pt x="18498" y="1793"/>
                    </a:cubicBezTo>
                    <a:cubicBezTo>
                      <a:pt x="19025" y="1988"/>
                      <a:pt x="19298" y="2085"/>
                      <a:pt x="19844" y="2300"/>
                    </a:cubicBezTo>
                    <a:cubicBezTo>
                      <a:pt x="19903" y="2320"/>
                      <a:pt x="19961" y="2417"/>
                      <a:pt x="19903" y="2515"/>
                    </a:cubicBezTo>
                    <a:cubicBezTo>
                      <a:pt x="19868" y="2584"/>
                      <a:pt x="19786" y="2654"/>
                      <a:pt x="19699" y="2654"/>
                    </a:cubicBezTo>
                    <a:cubicBezTo>
                      <a:pt x="19689" y="2654"/>
                      <a:pt x="19679" y="2653"/>
                      <a:pt x="19669" y="2651"/>
                    </a:cubicBezTo>
                    <a:cubicBezTo>
                      <a:pt x="19473" y="2612"/>
                      <a:pt x="19283" y="2593"/>
                      <a:pt x="19105" y="2593"/>
                    </a:cubicBezTo>
                    <a:cubicBezTo>
                      <a:pt x="18927" y="2593"/>
                      <a:pt x="18761" y="2612"/>
                      <a:pt x="18615" y="2651"/>
                    </a:cubicBezTo>
                    <a:cubicBezTo>
                      <a:pt x="18108" y="2768"/>
                      <a:pt x="17717" y="3041"/>
                      <a:pt x="17308" y="3295"/>
                    </a:cubicBezTo>
                    <a:cubicBezTo>
                      <a:pt x="16859" y="3588"/>
                      <a:pt x="16391" y="3939"/>
                      <a:pt x="15805" y="3978"/>
                    </a:cubicBezTo>
                    <a:cubicBezTo>
                      <a:pt x="15474" y="4017"/>
                      <a:pt x="15103" y="4134"/>
                      <a:pt x="14732" y="4232"/>
                    </a:cubicBezTo>
                    <a:lnTo>
                      <a:pt x="14225" y="4368"/>
                    </a:lnTo>
                    <a:cubicBezTo>
                      <a:pt x="14213" y="4380"/>
                      <a:pt x="14199" y="4385"/>
                      <a:pt x="14184" y="4385"/>
                    </a:cubicBezTo>
                    <a:cubicBezTo>
                      <a:pt x="14151" y="4385"/>
                      <a:pt x="14115" y="4362"/>
                      <a:pt x="14088" y="4349"/>
                    </a:cubicBezTo>
                    <a:cubicBezTo>
                      <a:pt x="14030" y="4329"/>
                      <a:pt x="14030" y="4271"/>
                      <a:pt x="14030" y="4232"/>
                    </a:cubicBezTo>
                    <a:cubicBezTo>
                      <a:pt x="14030" y="4017"/>
                      <a:pt x="14049" y="3880"/>
                      <a:pt x="14049" y="3822"/>
                    </a:cubicBezTo>
                    <a:lnTo>
                      <a:pt x="14049" y="3822"/>
                    </a:lnTo>
                    <a:cubicBezTo>
                      <a:pt x="13854" y="3919"/>
                      <a:pt x="13542" y="4076"/>
                      <a:pt x="13054" y="4310"/>
                    </a:cubicBezTo>
                    <a:cubicBezTo>
                      <a:pt x="12644" y="4524"/>
                      <a:pt x="12098" y="4798"/>
                      <a:pt x="11415" y="5149"/>
                    </a:cubicBezTo>
                    <a:cubicBezTo>
                      <a:pt x="11389" y="5175"/>
                      <a:pt x="11358" y="5186"/>
                      <a:pt x="11327" y="5186"/>
                    </a:cubicBezTo>
                    <a:cubicBezTo>
                      <a:pt x="11290" y="5186"/>
                      <a:pt x="11252" y="5170"/>
                      <a:pt x="11220" y="5149"/>
                    </a:cubicBezTo>
                    <a:cubicBezTo>
                      <a:pt x="11181" y="5110"/>
                      <a:pt x="11161" y="5032"/>
                      <a:pt x="11200" y="4993"/>
                    </a:cubicBezTo>
                    <a:cubicBezTo>
                      <a:pt x="11298" y="4758"/>
                      <a:pt x="11435" y="4524"/>
                      <a:pt x="11552" y="4271"/>
                    </a:cubicBezTo>
                    <a:cubicBezTo>
                      <a:pt x="11747" y="3880"/>
                      <a:pt x="11883" y="3568"/>
                      <a:pt x="11942" y="3432"/>
                    </a:cubicBezTo>
                    <a:cubicBezTo>
                      <a:pt x="11766" y="3334"/>
                      <a:pt x="11688" y="3334"/>
                      <a:pt x="11649" y="3334"/>
                    </a:cubicBezTo>
                    <a:lnTo>
                      <a:pt x="11610" y="3334"/>
                    </a:lnTo>
                    <a:cubicBezTo>
                      <a:pt x="11571" y="3373"/>
                      <a:pt x="11513" y="3490"/>
                      <a:pt x="11454" y="3744"/>
                    </a:cubicBezTo>
                    <a:cubicBezTo>
                      <a:pt x="11396" y="3919"/>
                      <a:pt x="11357" y="4134"/>
                      <a:pt x="11220" y="4310"/>
                    </a:cubicBezTo>
                    <a:cubicBezTo>
                      <a:pt x="11181" y="4368"/>
                      <a:pt x="11083" y="4466"/>
                      <a:pt x="10966" y="4524"/>
                    </a:cubicBezTo>
                    <a:cubicBezTo>
                      <a:pt x="10886" y="4547"/>
                      <a:pt x="10806" y="4557"/>
                      <a:pt x="10730" y="4557"/>
                    </a:cubicBezTo>
                    <a:cubicBezTo>
                      <a:pt x="10676" y="4557"/>
                      <a:pt x="10625" y="4552"/>
                      <a:pt x="10576" y="4544"/>
                    </a:cubicBezTo>
                    <a:cubicBezTo>
                      <a:pt x="10498" y="4524"/>
                      <a:pt x="10439" y="4466"/>
                      <a:pt x="10479" y="4407"/>
                    </a:cubicBezTo>
                    <a:cubicBezTo>
                      <a:pt x="10498" y="4251"/>
                      <a:pt x="10518" y="4115"/>
                      <a:pt x="10518" y="4017"/>
                    </a:cubicBezTo>
                    <a:cubicBezTo>
                      <a:pt x="10537" y="3841"/>
                      <a:pt x="10576" y="3763"/>
                      <a:pt x="10576" y="3724"/>
                    </a:cubicBezTo>
                    <a:lnTo>
                      <a:pt x="10557" y="3724"/>
                    </a:lnTo>
                    <a:cubicBezTo>
                      <a:pt x="10420" y="3841"/>
                      <a:pt x="10205" y="3959"/>
                      <a:pt x="10088" y="4017"/>
                    </a:cubicBezTo>
                    <a:cubicBezTo>
                      <a:pt x="9893" y="4115"/>
                      <a:pt x="9796" y="4154"/>
                      <a:pt x="9737" y="4212"/>
                    </a:cubicBezTo>
                    <a:cubicBezTo>
                      <a:pt x="9737" y="4212"/>
                      <a:pt x="9757" y="4232"/>
                      <a:pt x="9757" y="4251"/>
                    </a:cubicBezTo>
                    <a:cubicBezTo>
                      <a:pt x="9835" y="4329"/>
                      <a:pt x="9952" y="4407"/>
                      <a:pt x="10205" y="4524"/>
                    </a:cubicBezTo>
                    <a:cubicBezTo>
                      <a:pt x="10244" y="4544"/>
                      <a:pt x="10322" y="4563"/>
                      <a:pt x="10342" y="4622"/>
                    </a:cubicBezTo>
                    <a:cubicBezTo>
                      <a:pt x="10381" y="4641"/>
                      <a:pt x="10400" y="4700"/>
                      <a:pt x="10400" y="4758"/>
                    </a:cubicBezTo>
                    <a:cubicBezTo>
                      <a:pt x="10400" y="4817"/>
                      <a:pt x="10342" y="4895"/>
                      <a:pt x="10322" y="4915"/>
                    </a:cubicBezTo>
                    <a:cubicBezTo>
                      <a:pt x="10225" y="5012"/>
                      <a:pt x="10088" y="5032"/>
                      <a:pt x="10010" y="5051"/>
                    </a:cubicBezTo>
                    <a:cubicBezTo>
                      <a:pt x="9893" y="5110"/>
                      <a:pt x="9757" y="5129"/>
                      <a:pt x="9718" y="5188"/>
                    </a:cubicBezTo>
                    <a:cubicBezTo>
                      <a:pt x="9698" y="5188"/>
                      <a:pt x="9698" y="5207"/>
                      <a:pt x="9698" y="5207"/>
                    </a:cubicBezTo>
                    <a:cubicBezTo>
                      <a:pt x="9715" y="5213"/>
                      <a:pt x="9736" y="5215"/>
                      <a:pt x="9761" y="5215"/>
                    </a:cubicBezTo>
                    <a:cubicBezTo>
                      <a:pt x="9822" y="5215"/>
                      <a:pt x="9911" y="5202"/>
                      <a:pt x="10049" y="5188"/>
                    </a:cubicBezTo>
                    <a:cubicBezTo>
                      <a:pt x="10158" y="5161"/>
                      <a:pt x="10295" y="5124"/>
                      <a:pt x="10434" y="5124"/>
                    </a:cubicBezTo>
                    <a:cubicBezTo>
                      <a:pt x="10495" y="5124"/>
                      <a:pt x="10556" y="5131"/>
                      <a:pt x="10615" y="5149"/>
                    </a:cubicBezTo>
                    <a:cubicBezTo>
                      <a:pt x="10732" y="5207"/>
                      <a:pt x="10810" y="5285"/>
                      <a:pt x="10869" y="5402"/>
                    </a:cubicBezTo>
                    <a:cubicBezTo>
                      <a:pt x="10888" y="5441"/>
                      <a:pt x="10888" y="5500"/>
                      <a:pt x="10830" y="5578"/>
                    </a:cubicBezTo>
                    <a:cubicBezTo>
                      <a:pt x="10810" y="5617"/>
                      <a:pt x="10732" y="5676"/>
                      <a:pt x="10693" y="5695"/>
                    </a:cubicBezTo>
                    <a:cubicBezTo>
                      <a:pt x="10498" y="5734"/>
                      <a:pt x="10322" y="5773"/>
                      <a:pt x="10186" y="5812"/>
                    </a:cubicBezTo>
                    <a:cubicBezTo>
                      <a:pt x="9639" y="5929"/>
                      <a:pt x="9444" y="6007"/>
                      <a:pt x="9347" y="6085"/>
                    </a:cubicBezTo>
                    <a:cubicBezTo>
                      <a:pt x="9308" y="6124"/>
                      <a:pt x="9269" y="6202"/>
                      <a:pt x="9230" y="6378"/>
                    </a:cubicBezTo>
                    <a:cubicBezTo>
                      <a:pt x="9152" y="6749"/>
                      <a:pt x="8918" y="7139"/>
                      <a:pt x="8644" y="7432"/>
                    </a:cubicBezTo>
                    <a:cubicBezTo>
                      <a:pt x="8469" y="7627"/>
                      <a:pt x="8254" y="7763"/>
                      <a:pt x="8040" y="7861"/>
                    </a:cubicBezTo>
                    <a:cubicBezTo>
                      <a:pt x="7937" y="7905"/>
                      <a:pt x="7846" y="7927"/>
                      <a:pt x="7757" y="7927"/>
                    </a:cubicBezTo>
                    <a:cubicBezTo>
                      <a:pt x="7727" y="7927"/>
                      <a:pt x="7698" y="7924"/>
                      <a:pt x="7669" y="7919"/>
                    </a:cubicBezTo>
                    <a:cubicBezTo>
                      <a:pt x="7583" y="7902"/>
                      <a:pt x="7504" y="7895"/>
                      <a:pt x="7431" y="7895"/>
                    </a:cubicBezTo>
                    <a:cubicBezTo>
                      <a:pt x="7254" y="7895"/>
                      <a:pt x="7110" y="7937"/>
                      <a:pt x="6986" y="7978"/>
                    </a:cubicBezTo>
                    <a:cubicBezTo>
                      <a:pt x="6713" y="8115"/>
                      <a:pt x="6537" y="8368"/>
                      <a:pt x="6322" y="8700"/>
                    </a:cubicBezTo>
                    <a:cubicBezTo>
                      <a:pt x="6186" y="8914"/>
                      <a:pt x="6010" y="9149"/>
                      <a:pt x="5796" y="9344"/>
                    </a:cubicBezTo>
                    <a:cubicBezTo>
                      <a:pt x="5542" y="9578"/>
                      <a:pt x="5347" y="9773"/>
                      <a:pt x="5308" y="9968"/>
                    </a:cubicBezTo>
                    <a:cubicBezTo>
                      <a:pt x="5269" y="10066"/>
                      <a:pt x="5269" y="10202"/>
                      <a:pt x="5405" y="10358"/>
                    </a:cubicBezTo>
                    <a:cubicBezTo>
                      <a:pt x="5444" y="10417"/>
                      <a:pt x="5523" y="10475"/>
                      <a:pt x="5562" y="10495"/>
                    </a:cubicBezTo>
                    <a:cubicBezTo>
                      <a:pt x="5594" y="10500"/>
                      <a:pt x="5625" y="10502"/>
                      <a:pt x="5657" y="10502"/>
                    </a:cubicBezTo>
                    <a:cubicBezTo>
                      <a:pt x="5759" y="10502"/>
                      <a:pt x="5866" y="10477"/>
                      <a:pt x="6030" y="10417"/>
                    </a:cubicBezTo>
                    <a:cubicBezTo>
                      <a:pt x="6127" y="10397"/>
                      <a:pt x="6283" y="10358"/>
                      <a:pt x="6401" y="10319"/>
                    </a:cubicBezTo>
                    <a:cubicBezTo>
                      <a:pt x="6596" y="10300"/>
                      <a:pt x="6732" y="10261"/>
                      <a:pt x="6869" y="10163"/>
                    </a:cubicBezTo>
                    <a:cubicBezTo>
                      <a:pt x="7103" y="10007"/>
                      <a:pt x="7279" y="9734"/>
                      <a:pt x="7513" y="9422"/>
                    </a:cubicBezTo>
                    <a:cubicBezTo>
                      <a:pt x="7786" y="9051"/>
                      <a:pt x="8079" y="8622"/>
                      <a:pt x="8625" y="8310"/>
                    </a:cubicBezTo>
                    <a:cubicBezTo>
                      <a:pt x="8976" y="8115"/>
                      <a:pt x="9425" y="7958"/>
                      <a:pt x="10010" y="7919"/>
                    </a:cubicBezTo>
                    <a:cubicBezTo>
                      <a:pt x="10064" y="7913"/>
                      <a:pt x="10116" y="7909"/>
                      <a:pt x="10167" y="7909"/>
                    </a:cubicBezTo>
                    <a:cubicBezTo>
                      <a:pt x="10414" y="7909"/>
                      <a:pt x="10632" y="7985"/>
                      <a:pt x="10810" y="8115"/>
                    </a:cubicBezTo>
                    <a:cubicBezTo>
                      <a:pt x="11278" y="8427"/>
                      <a:pt x="11493" y="9012"/>
                      <a:pt x="11649" y="9539"/>
                    </a:cubicBezTo>
                    <a:cubicBezTo>
                      <a:pt x="11649" y="9578"/>
                      <a:pt x="11669" y="9597"/>
                      <a:pt x="11669" y="9636"/>
                    </a:cubicBezTo>
                    <a:cubicBezTo>
                      <a:pt x="11669" y="9695"/>
                      <a:pt x="11688" y="9714"/>
                      <a:pt x="11688" y="9734"/>
                    </a:cubicBezTo>
                    <a:cubicBezTo>
                      <a:pt x="11708" y="9714"/>
                      <a:pt x="11747" y="9714"/>
                      <a:pt x="11766" y="9675"/>
                    </a:cubicBezTo>
                    <a:cubicBezTo>
                      <a:pt x="11942" y="9519"/>
                      <a:pt x="12039" y="9402"/>
                      <a:pt x="12078" y="9305"/>
                    </a:cubicBezTo>
                    <a:cubicBezTo>
                      <a:pt x="12098" y="9246"/>
                      <a:pt x="12098" y="9207"/>
                      <a:pt x="12098" y="9149"/>
                    </a:cubicBezTo>
                    <a:cubicBezTo>
                      <a:pt x="12078" y="9032"/>
                      <a:pt x="11981" y="8914"/>
                      <a:pt x="11844" y="8739"/>
                    </a:cubicBezTo>
                    <a:cubicBezTo>
                      <a:pt x="11688" y="8563"/>
                      <a:pt x="11474" y="8349"/>
                      <a:pt x="11493" y="8036"/>
                    </a:cubicBezTo>
                    <a:cubicBezTo>
                      <a:pt x="11493" y="7978"/>
                      <a:pt x="11493" y="7919"/>
                      <a:pt x="11474" y="7822"/>
                    </a:cubicBezTo>
                    <a:cubicBezTo>
                      <a:pt x="11474" y="7763"/>
                      <a:pt x="11454" y="7744"/>
                      <a:pt x="11454" y="7685"/>
                    </a:cubicBezTo>
                    <a:cubicBezTo>
                      <a:pt x="11454" y="7646"/>
                      <a:pt x="11454" y="7568"/>
                      <a:pt x="11493" y="7529"/>
                    </a:cubicBezTo>
                    <a:cubicBezTo>
                      <a:pt x="11552" y="7471"/>
                      <a:pt x="11591" y="7451"/>
                      <a:pt x="11649" y="7451"/>
                    </a:cubicBezTo>
                    <a:cubicBezTo>
                      <a:pt x="11805" y="7451"/>
                      <a:pt x="11942" y="7432"/>
                      <a:pt x="12157" y="7432"/>
                    </a:cubicBezTo>
                    <a:cubicBezTo>
                      <a:pt x="12227" y="7416"/>
                      <a:pt x="12279" y="7407"/>
                      <a:pt x="12321" y="7407"/>
                    </a:cubicBezTo>
                    <a:cubicBezTo>
                      <a:pt x="12440" y="7407"/>
                      <a:pt x="12470" y="7488"/>
                      <a:pt x="12586" y="7763"/>
                    </a:cubicBezTo>
                    <a:cubicBezTo>
                      <a:pt x="12722" y="8036"/>
                      <a:pt x="12937" y="8563"/>
                      <a:pt x="13542" y="9500"/>
                    </a:cubicBezTo>
                    <a:cubicBezTo>
                      <a:pt x="13600" y="9383"/>
                      <a:pt x="13659" y="9227"/>
                      <a:pt x="13756" y="9110"/>
                    </a:cubicBezTo>
                    <a:cubicBezTo>
                      <a:pt x="13835" y="9012"/>
                      <a:pt x="13913" y="8914"/>
                      <a:pt x="13991" y="8797"/>
                    </a:cubicBezTo>
                    <a:cubicBezTo>
                      <a:pt x="14127" y="8544"/>
                      <a:pt x="14322" y="8251"/>
                      <a:pt x="14654" y="8056"/>
                    </a:cubicBezTo>
                    <a:cubicBezTo>
                      <a:pt x="14791" y="7958"/>
                      <a:pt x="14966" y="7919"/>
                      <a:pt x="15181" y="7880"/>
                    </a:cubicBezTo>
                    <a:cubicBezTo>
                      <a:pt x="15395" y="7880"/>
                      <a:pt x="15571" y="7919"/>
                      <a:pt x="15688" y="7978"/>
                    </a:cubicBezTo>
                    <a:cubicBezTo>
                      <a:pt x="15786" y="8056"/>
                      <a:pt x="15864" y="8154"/>
                      <a:pt x="15922" y="8251"/>
                    </a:cubicBezTo>
                    <a:cubicBezTo>
                      <a:pt x="15922" y="8232"/>
                      <a:pt x="15942" y="8173"/>
                      <a:pt x="15942" y="8154"/>
                    </a:cubicBezTo>
                    <a:cubicBezTo>
                      <a:pt x="16313" y="7588"/>
                      <a:pt x="16488" y="7334"/>
                      <a:pt x="16898" y="6788"/>
                    </a:cubicBezTo>
                    <a:cubicBezTo>
                      <a:pt x="16917" y="6749"/>
                      <a:pt x="16956" y="6710"/>
                      <a:pt x="17015" y="6690"/>
                    </a:cubicBezTo>
                    <a:cubicBezTo>
                      <a:pt x="17026" y="6684"/>
                      <a:pt x="17039" y="6682"/>
                      <a:pt x="17053" y="6682"/>
                    </a:cubicBezTo>
                    <a:cubicBezTo>
                      <a:pt x="17087" y="6682"/>
                      <a:pt x="17124" y="6696"/>
                      <a:pt x="17152" y="6710"/>
                    </a:cubicBezTo>
                    <a:lnTo>
                      <a:pt x="17308" y="6710"/>
                    </a:lnTo>
                    <a:cubicBezTo>
                      <a:pt x="17327" y="6710"/>
                      <a:pt x="17360" y="6708"/>
                      <a:pt x="17399" y="6708"/>
                    </a:cubicBezTo>
                    <a:cubicBezTo>
                      <a:pt x="17477" y="6708"/>
                      <a:pt x="17581" y="6716"/>
                      <a:pt x="17659" y="6768"/>
                    </a:cubicBezTo>
                    <a:cubicBezTo>
                      <a:pt x="17717" y="6788"/>
                      <a:pt x="17776" y="6846"/>
                      <a:pt x="17795" y="6905"/>
                    </a:cubicBezTo>
                    <a:cubicBezTo>
                      <a:pt x="17815" y="6983"/>
                      <a:pt x="17815" y="7061"/>
                      <a:pt x="17815" y="7158"/>
                    </a:cubicBezTo>
                    <a:cubicBezTo>
                      <a:pt x="17912" y="7197"/>
                      <a:pt x="18049" y="7256"/>
                      <a:pt x="18186" y="7256"/>
                    </a:cubicBezTo>
                    <a:cubicBezTo>
                      <a:pt x="18225" y="7256"/>
                      <a:pt x="18244" y="7256"/>
                      <a:pt x="18283" y="7236"/>
                    </a:cubicBezTo>
                    <a:cubicBezTo>
                      <a:pt x="18303" y="7236"/>
                      <a:pt x="18303" y="7197"/>
                      <a:pt x="18322" y="7197"/>
                    </a:cubicBezTo>
                    <a:cubicBezTo>
                      <a:pt x="18322" y="7197"/>
                      <a:pt x="18342" y="7178"/>
                      <a:pt x="18342" y="7158"/>
                    </a:cubicBezTo>
                    <a:cubicBezTo>
                      <a:pt x="18381" y="7139"/>
                      <a:pt x="18400" y="7080"/>
                      <a:pt x="18400" y="6983"/>
                    </a:cubicBezTo>
                    <a:cubicBezTo>
                      <a:pt x="18420" y="6846"/>
                      <a:pt x="18478" y="6710"/>
                      <a:pt x="18576" y="6612"/>
                    </a:cubicBezTo>
                    <a:cubicBezTo>
                      <a:pt x="18751" y="6417"/>
                      <a:pt x="19005" y="6319"/>
                      <a:pt x="19200" y="6261"/>
                    </a:cubicBezTo>
                    <a:cubicBezTo>
                      <a:pt x="19395" y="6183"/>
                      <a:pt x="19571" y="6124"/>
                      <a:pt x="19708" y="6027"/>
                    </a:cubicBezTo>
                    <a:cubicBezTo>
                      <a:pt x="19747" y="6007"/>
                      <a:pt x="19791" y="5997"/>
                      <a:pt x="19832" y="5997"/>
                    </a:cubicBezTo>
                    <a:cubicBezTo>
                      <a:pt x="19873" y="5997"/>
                      <a:pt x="19912" y="6007"/>
                      <a:pt x="19942" y="6027"/>
                    </a:cubicBezTo>
                    <a:cubicBezTo>
                      <a:pt x="19981" y="6085"/>
                      <a:pt x="20000" y="6163"/>
                      <a:pt x="19961" y="6222"/>
                    </a:cubicBezTo>
                    <a:cubicBezTo>
                      <a:pt x="19883" y="6378"/>
                      <a:pt x="19786" y="6495"/>
                      <a:pt x="19688" y="6612"/>
                    </a:cubicBezTo>
                    <a:cubicBezTo>
                      <a:pt x="19512" y="6866"/>
                      <a:pt x="19415" y="7002"/>
                      <a:pt x="19454" y="7080"/>
                    </a:cubicBezTo>
                    <a:cubicBezTo>
                      <a:pt x="19454" y="7100"/>
                      <a:pt x="19454" y="7100"/>
                      <a:pt x="19473" y="7139"/>
                    </a:cubicBezTo>
                    <a:cubicBezTo>
                      <a:pt x="19512" y="7178"/>
                      <a:pt x="19649" y="7236"/>
                      <a:pt x="19961" y="7256"/>
                    </a:cubicBezTo>
                    <a:cubicBezTo>
                      <a:pt x="20059" y="7256"/>
                      <a:pt x="20156" y="7295"/>
                      <a:pt x="20234" y="7354"/>
                    </a:cubicBezTo>
                    <a:cubicBezTo>
                      <a:pt x="20351" y="7432"/>
                      <a:pt x="20449" y="7529"/>
                      <a:pt x="20488" y="7646"/>
                    </a:cubicBezTo>
                    <a:cubicBezTo>
                      <a:pt x="20566" y="7763"/>
                      <a:pt x="20625" y="7919"/>
                      <a:pt x="20586" y="8056"/>
                    </a:cubicBezTo>
                    <a:cubicBezTo>
                      <a:pt x="20586" y="8173"/>
                      <a:pt x="20566" y="8290"/>
                      <a:pt x="20488" y="8407"/>
                    </a:cubicBezTo>
                    <a:cubicBezTo>
                      <a:pt x="20390" y="8583"/>
                      <a:pt x="20273" y="8719"/>
                      <a:pt x="20098" y="8797"/>
                    </a:cubicBezTo>
                    <a:cubicBezTo>
                      <a:pt x="19983" y="8849"/>
                      <a:pt x="19857" y="8868"/>
                      <a:pt x="19726" y="8868"/>
                    </a:cubicBezTo>
                    <a:cubicBezTo>
                      <a:pt x="19457" y="8868"/>
                      <a:pt x="19164" y="8785"/>
                      <a:pt x="18888" y="8719"/>
                    </a:cubicBezTo>
                    <a:cubicBezTo>
                      <a:pt x="18501" y="8607"/>
                      <a:pt x="18066" y="8495"/>
                      <a:pt x="17589" y="8495"/>
                    </a:cubicBezTo>
                    <a:cubicBezTo>
                      <a:pt x="17320" y="8495"/>
                      <a:pt x="17037" y="8530"/>
                      <a:pt x="16742" y="8622"/>
                    </a:cubicBezTo>
                    <a:cubicBezTo>
                      <a:pt x="16664" y="8641"/>
                      <a:pt x="16625" y="8641"/>
                      <a:pt x="16566" y="8641"/>
                    </a:cubicBezTo>
                    <a:cubicBezTo>
                      <a:pt x="16430" y="8641"/>
                      <a:pt x="16254" y="8544"/>
                      <a:pt x="16137" y="8466"/>
                    </a:cubicBezTo>
                    <a:cubicBezTo>
                      <a:pt x="16059" y="8427"/>
                      <a:pt x="15981" y="8407"/>
                      <a:pt x="15903" y="8368"/>
                    </a:cubicBezTo>
                    <a:cubicBezTo>
                      <a:pt x="15887" y="8368"/>
                      <a:pt x="15871" y="8355"/>
                      <a:pt x="15866" y="8340"/>
                    </a:cubicBezTo>
                    <a:lnTo>
                      <a:pt x="15866" y="8340"/>
                    </a:lnTo>
                    <a:cubicBezTo>
                      <a:pt x="15901" y="8553"/>
                      <a:pt x="15863" y="8820"/>
                      <a:pt x="15844" y="9012"/>
                    </a:cubicBezTo>
                    <a:lnTo>
                      <a:pt x="15844" y="9090"/>
                    </a:lnTo>
                    <a:cubicBezTo>
                      <a:pt x="15805" y="9305"/>
                      <a:pt x="15844" y="9500"/>
                      <a:pt x="15883" y="9636"/>
                    </a:cubicBezTo>
                    <a:cubicBezTo>
                      <a:pt x="15981" y="9929"/>
                      <a:pt x="16234" y="10105"/>
                      <a:pt x="16527" y="10319"/>
                    </a:cubicBezTo>
                    <a:cubicBezTo>
                      <a:pt x="16625" y="10397"/>
                      <a:pt x="16742" y="10495"/>
                      <a:pt x="16839" y="10593"/>
                    </a:cubicBezTo>
                    <a:cubicBezTo>
                      <a:pt x="16859" y="10612"/>
                      <a:pt x="16878" y="10612"/>
                      <a:pt x="16878" y="10612"/>
                    </a:cubicBezTo>
                    <a:cubicBezTo>
                      <a:pt x="16956" y="10612"/>
                      <a:pt x="17054" y="10573"/>
                      <a:pt x="17230" y="10475"/>
                    </a:cubicBezTo>
                    <a:cubicBezTo>
                      <a:pt x="17308" y="10417"/>
                      <a:pt x="17444" y="10319"/>
                      <a:pt x="17561" y="10319"/>
                    </a:cubicBezTo>
                    <a:cubicBezTo>
                      <a:pt x="17620" y="10319"/>
                      <a:pt x="17659" y="10319"/>
                      <a:pt x="17698" y="10358"/>
                    </a:cubicBezTo>
                    <a:cubicBezTo>
                      <a:pt x="17737" y="10378"/>
                      <a:pt x="17756" y="10417"/>
                      <a:pt x="17756" y="10456"/>
                    </a:cubicBezTo>
                    <a:cubicBezTo>
                      <a:pt x="17795" y="10514"/>
                      <a:pt x="17795" y="10593"/>
                      <a:pt x="17795" y="10671"/>
                    </a:cubicBezTo>
                    <a:cubicBezTo>
                      <a:pt x="17717" y="11295"/>
                      <a:pt x="17054" y="11978"/>
                      <a:pt x="16625" y="12446"/>
                    </a:cubicBezTo>
                    <a:cubicBezTo>
                      <a:pt x="16488" y="12563"/>
                      <a:pt x="16352" y="12661"/>
                      <a:pt x="16195" y="12719"/>
                    </a:cubicBezTo>
                    <a:cubicBezTo>
                      <a:pt x="16106" y="12746"/>
                      <a:pt x="16013" y="12756"/>
                      <a:pt x="15922" y="12756"/>
                    </a:cubicBezTo>
                    <a:cubicBezTo>
                      <a:pt x="15675" y="12756"/>
                      <a:pt x="15435" y="12679"/>
                      <a:pt x="15278" y="12622"/>
                    </a:cubicBezTo>
                    <a:cubicBezTo>
                      <a:pt x="15083" y="12563"/>
                      <a:pt x="15005" y="12544"/>
                      <a:pt x="14966" y="12544"/>
                    </a:cubicBezTo>
                    <a:cubicBezTo>
                      <a:pt x="14615" y="12797"/>
                      <a:pt x="14244" y="12914"/>
                      <a:pt x="13932" y="12914"/>
                    </a:cubicBezTo>
                    <a:cubicBezTo>
                      <a:pt x="13464" y="12914"/>
                      <a:pt x="13074" y="12719"/>
                      <a:pt x="12820" y="12446"/>
                    </a:cubicBezTo>
                    <a:cubicBezTo>
                      <a:pt x="12644" y="12310"/>
                      <a:pt x="12488" y="12231"/>
                      <a:pt x="12391" y="12231"/>
                    </a:cubicBezTo>
                    <a:cubicBezTo>
                      <a:pt x="12332" y="12231"/>
                      <a:pt x="12235" y="12231"/>
                      <a:pt x="12176" y="12271"/>
                    </a:cubicBezTo>
                    <a:cubicBezTo>
                      <a:pt x="12000" y="12349"/>
                      <a:pt x="11864" y="12544"/>
                      <a:pt x="11766" y="12719"/>
                    </a:cubicBezTo>
                    <a:cubicBezTo>
                      <a:pt x="11669" y="12914"/>
                      <a:pt x="11552" y="13090"/>
                      <a:pt x="11415" y="13188"/>
                    </a:cubicBezTo>
                    <a:cubicBezTo>
                      <a:pt x="11357" y="13246"/>
                      <a:pt x="11259" y="13285"/>
                      <a:pt x="11181" y="13305"/>
                    </a:cubicBezTo>
                    <a:cubicBezTo>
                      <a:pt x="11146" y="13311"/>
                      <a:pt x="11112" y="13314"/>
                      <a:pt x="11079" y="13314"/>
                    </a:cubicBezTo>
                    <a:cubicBezTo>
                      <a:pt x="10905" y="13314"/>
                      <a:pt x="10749" y="13240"/>
                      <a:pt x="10635" y="13207"/>
                    </a:cubicBezTo>
                    <a:cubicBezTo>
                      <a:pt x="10537" y="13149"/>
                      <a:pt x="10479" y="13129"/>
                      <a:pt x="10400" y="13129"/>
                    </a:cubicBezTo>
                    <a:cubicBezTo>
                      <a:pt x="10342" y="13129"/>
                      <a:pt x="10303" y="13110"/>
                      <a:pt x="10283" y="13051"/>
                    </a:cubicBezTo>
                    <a:cubicBezTo>
                      <a:pt x="10244" y="13012"/>
                      <a:pt x="10244" y="12953"/>
                      <a:pt x="10283" y="12914"/>
                    </a:cubicBezTo>
                    <a:cubicBezTo>
                      <a:pt x="10303" y="12836"/>
                      <a:pt x="10303" y="12797"/>
                      <a:pt x="10303" y="12739"/>
                    </a:cubicBezTo>
                    <a:cubicBezTo>
                      <a:pt x="10244" y="12622"/>
                      <a:pt x="10030" y="12524"/>
                      <a:pt x="9718" y="12407"/>
                    </a:cubicBezTo>
                    <a:cubicBezTo>
                      <a:pt x="9444" y="12310"/>
                      <a:pt x="9054" y="12173"/>
                      <a:pt x="8937" y="11919"/>
                    </a:cubicBezTo>
                    <a:cubicBezTo>
                      <a:pt x="8879" y="11822"/>
                      <a:pt x="8879" y="11685"/>
                      <a:pt x="8937" y="11568"/>
                    </a:cubicBezTo>
                    <a:cubicBezTo>
                      <a:pt x="9015" y="11373"/>
                      <a:pt x="9152" y="11139"/>
                      <a:pt x="9444" y="10866"/>
                    </a:cubicBezTo>
                    <a:lnTo>
                      <a:pt x="9444" y="10866"/>
                    </a:lnTo>
                    <a:cubicBezTo>
                      <a:pt x="9015" y="10905"/>
                      <a:pt x="8566" y="10944"/>
                      <a:pt x="8098" y="10944"/>
                    </a:cubicBezTo>
                    <a:cubicBezTo>
                      <a:pt x="7064" y="10983"/>
                      <a:pt x="6049" y="11041"/>
                      <a:pt x="5171" y="11529"/>
                    </a:cubicBezTo>
                    <a:cubicBezTo>
                      <a:pt x="4781" y="11744"/>
                      <a:pt x="4430" y="12036"/>
                      <a:pt x="4098" y="12466"/>
                    </a:cubicBezTo>
                    <a:cubicBezTo>
                      <a:pt x="3591" y="13149"/>
                      <a:pt x="3084" y="13714"/>
                      <a:pt x="2576" y="14261"/>
                    </a:cubicBezTo>
                    <a:cubicBezTo>
                      <a:pt x="2440" y="14378"/>
                      <a:pt x="2323" y="14495"/>
                      <a:pt x="2225" y="14612"/>
                    </a:cubicBezTo>
                    <a:cubicBezTo>
                      <a:pt x="1464" y="15451"/>
                      <a:pt x="840" y="16270"/>
                      <a:pt x="449" y="17441"/>
                    </a:cubicBezTo>
                    <a:cubicBezTo>
                      <a:pt x="352" y="17734"/>
                      <a:pt x="254" y="18085"/>
                      <a:pt x="196" y="18456"/>
                    </a:cubicBezTo>
                    <a:cubicBezTo>
                      <a:pt x="1" y="19529"/>
                      <a:pt x="40" y="20895"/>
                      <a:pt x="352" y="22670"/>
                    </a:cubicBezTo>
                    <a:cubicBezTo>
                      <a:pt x="430" y="23002"/>
                      <a:pt x="547" y="23295"/>
                      <a:pt x="762" y="23548"/>
                    </a:cubicBezTo>
                    <a:cubicBezTo>
                      <a:pt x="976" y="23841"/>
                      <a:pt x="1308" y="24056"/>
                      <a:pt x="1620" y="24212"/>
                    </a:cubicBezTo>
                    <a:cubicBezTo>
                      <a:pt x="1865" y="24313"/>
                      <a:pt x="2142" y="24371"/>
                      <a:pt x="2427" y="24371"/>
                    </a:cubicBezTo>
                    <a:cubicBezTo>
                      <a:pt x="2528" y="24371"/>
                      <a:pt x="2630" y="24364"/>
                      <a:pt x="2732" y="24348"/>
                    </a:cubicBezTo>
                    <a:cubicBezTo>
                      <a:pt x="3025" y="24309"/>
                      <a:pt x="3318" y="24212"/>
                      <a:pt x="3591" y="24017"/>
                    </a:cubicBezTo>
                    <a:cubicBezTo>
                      <a:pt x="3949" y="23748"/>
                      <a:pt x="4275" y="23643"/>
                      <a:pt x="4553" y="23643"/>
                    </a:cubicBezTo>
                    <a:cubicBezTo>
                      <a:pt x="4577" y="23643"/>
                      <a:pt x="4601" y="23644"/>
                      <a:pt x="4625" y="23646"/>
                    </a:cubicBezTo>
                    <a:cubicBezTo>
                      <a:pt x="5074" y="23685"/>
                      <a:pt x="5347" y="24056"/>
                      <a:pt x="5562" y="24368"/>
                    </a:cubicBezTo>
                    <a:cubicBezTo>
                      <a:pt x="5757" y="24641"/>
                      <a:pt x="5932" y="24856"/>
                      <a:pt x="6147" y="24934"/>
                    </a:cubicBezTo>
                    <a:cubicBezTo>
                      <a:pt x="6214" y="24947"/>
                      <a:pt x="6282" y="24970"/>
                      <a:pt x="6349" y="24970"/>
                    </a:cubicBezTo>
                    <a:cubicBezTo>
                      <a:pt x="6379" y="24970"/>
                      <a:pt x="6409" y="24965"/>
                      <a:pt x="6440" y="24953"/>
                    </a:cubicBezTo>
                    <a:cubicBezTo>
                      <a:pt x="6498" y="24953"/>
                      <a:pt x="6537" y="24953"/>
                      <a:pt x="6576" y="24992"/>
                    </a:cubicBezTo>
                    <a:cubicBezTo>
                      <a:pt x="6596" y="25012"/>
                      <a:pt x="6615" y="25051"/>
                      <a:pt x="6615" y="25109"/>
                    </a:cubicBezTo>
                    <a:cubicBezTo>
                      <a:pt x="6518" y="26417"/>
                      <a:pt x="7005" y="27548"/>
                      <a:pt x="7552" y="28699"/>
                    </a:cubicBezTo>
                    <a:cubicBezTo>
                      <a:pt x="8079" y="29890"/>
                      <a:pt x="8664" y="31138"/>
                      <a:pt x="8625" y="32660"/>
                    </a:cubicBezTo>
                    <a:cubicBezTo>
                      <a:pt x="8586" y="33616"/>
                      <a:pt x="9405" y="34553"/>
                      <a:pt x="10244" y="35529"/>
                    </a:cubicBezTo>
                    <a:cubicBezTo>
                      <a:pt x="10635" y="35958"/>
                      <a:pt x="11025" y="36407"/>
                      <a:pt x="11357" y="36855"/>
                    </a:cubicBezTo>
                    <a:cubicBezTo>
                      <a:pt x="11903" y="37675"/>
                      <a:pt x="12430" y="38397"/>
                      <a:pt x="13171" y="38592"/>
                    </a:cubicBezTo>
                    <a:cubicBezTo>
                      <a:pt x="13306" y="38626"/>
                      <a:pt x="13458" y="38645"/>
                      <a:pt x="13624" y="38645"/>
                    </a:cubicBezTo>
                    <a:cubicBezTo>
                      <a:pt x="13936" y="38645"/>
                      <a:pt x="14298" y="38575"/>
                      <a:pt x="14693" y="38397"/>
                    </a:cubicBezTo>
                    <a:cubicBezTo>
                      <a:pt x="14791" y="38358"/>
                      <a:pt x="14869" y="38319"/>
                      <a:pt x="14966" y="38299"/>
                    </a:cubicBezTo>
                    <a:cubicBezTo>
                      <a:pt x="15028" y="38306"/>
                      <a:pt x="15085" y="38309"/>
                      <a:pt x="15139" y="38309"/>
                    </a:cubicBezTo>
                    <a:cubicBezTo>
                      <a:pt x="15407" y="38309"/>
                      <a:pt x="15581" y="38228"/>
                      <a:pt x="15727" y="38065"/>
                    </a:cubicBezTo>
                    <a:cubicBezTo>
                      <a:pt x="15766" y="38006"/>
                      <a:pt x="15786" y="37967"/>
                      <a:pt x="15844" y="37909"/>
                    </a:cubicBezTo>
                    <a:cubicBezTo>
                      <a:pt x="16469" y="37167"/>
                      <a:pt x="17054" y="36446"/>
                      <a:pt x="17054" y="35704"/>
                    </a:cubicBezTo>
                    <a:cubicBezTo>
                      <a:pt x="17054" y="35275"/>
                      <a:pt x="16898" y="34826"/>
                      <a:pt x="16410" y="34280"/>
                    </a:cubicBezTo>
                    <a:cubicBezTo>
                      <a:pt x="16371" y="34260"/>
                      <a:pt x="16352" y="34202"/>
                      <a:pt x="16352" y="34163"/>
                    </a:cubicBezTo>
                    <a:cubicBezTo>
                      <a:pt x="16352" y="34104"/>
                      <a:pt x="16352" y="34065"/>
                      <a:pt x="16371" y="34007"/>
                    </a:cubicBezTo>
                    <a:cubicBezTo>
                      <a:pt x="16391" y="33948"/>
                      <a:pt x="16469" y="33890"/>
                      <a:pt x="16527" y="33850"/>
                    </a:cubicBezTo>
                    <a:cubicBezTo>
                      <a:pt x="16625" y="33753"/>
                      <a:pt x="16781" y="33655"/>
                      <a:pt x="16976" y="33558"/>
                    </a:cubicBezTo>
                    <a:cubicBezTo>
                      <a:pt x="17464" y="33265"/>
                      <a:pt x="18108" y="32875"/>
                      <a:pt x="18478" y="32329"/>
                    </a:cubicBezTo>
                    <a:cubicBezTo>
                      <a:pt x="18615" y="32094"/>
                      <a:pt x="18712" y="31821"/>
                      <a:pt x="18712" y="31509"/>
                    </a:cubicBezTo>
                    <a:cubicBezTo>
                      <a:pt x="18712" y="31119"/>
                      <a:pt x="18576" y="30651"/>
                      <a:pt x="18186" y="30085"/>
                    </a:cubicBezTo>
                    <a:cubicBezTo>
                      <a:pt x="18049" y="29890"/>
                      <a:pt x="18030" y="29616"/>
                      <a:pt x="18010" y="29402"/>
                    </a:cubicBezTo>
                    <a:cubicBezTo>
                      <a:pt x="17991" y="29207"/>
                      <a:pt x="17991" y="29070"/>
                      <a:pt x="17912" y="28973"/>
                    </a:cubicBezTo>
                    <a:cubicBezTo>
                      <a:pt x="17893" y="28934"/>
                      <a:pt x="17893" y="28914"/>
                      <a:pt x="17854" y="28914"/>
                    </a:cubicBezTo>
                    <a:cubicBezTo>
                      <a:pt x="17620" y="28719"/>
                      <a:pt x="17444" y="28524"/>
                      <a:pt x="17405" y="28329"/>
                    </a:cubicBezTo>
                    <a:cubicBezTo>
                      <a:pt x="17366" y="28212"/>
                      <a:pt x="17366" y="28095"/>
                      <a:pt x="17405" y="27997"/>
                    </a:cubicBezTo>
                    <a:cubicBezTo>
                      <a:pt x="17503" y="27724"/>
                      <a:pt x="17795" y="27529"/>
                      <a:pt x="17952" y="27392"/>
                    </a:cubicBezTo>
                    <a:cubicBezTo>
                      <a:pt x="18108" y="27295"/>
                      <a:pt x="18205" y="27236"/>
                      <a:pt x="18244" y="27177"/>
                    </a:cubicBezTo>
                    <a:cubicBezTo>
                      <a:pt x="18791" y="26534"/>
                      <a:pt x="19278" y="25987"/>
                      <a:pt x="19688" y="25499"/>
                    </a:cubicBezTo>
                    <a:cubicBezTo>
                      <a:pt x="22439" y="22378"/>
                      <a:pt x="22439" y="22417"/>
                      <a:pt x="22966" y="21012"/>
                    </a:cubicBezTo>
                    <a:cubicBezTo>
                      <a:pt x="23005" y="20856"/>
                      <a:pt x="23083" y="20661"/>
                      <a:pt x="23161" y="20465"/>
                    </a:cubicBezTo>
                    <a:lnTo>
                      <a:pt x="23161" y="20465"/>
                    </a:lnTo>
                    <a:cubicBezTo>
                      <a:pt x="21600" y="21031"/>
                      <a:pt x="21171" y="21246"/>
                      <a:pt x="20976" y="21343"/>
                    </a:cubicBezTo>
                    <a:cubicBezTo>
                      <a:pt x="20839" y="21422"/>
                      <a:pt x="20781" y="21441"/>
                      <a:pt x="20566" y="21500"/>
                    </a:cubicBezTo>
                    <a:cubicBezTo>
                      <a:pt x="20508" y="21516"/>
                      <a:pt x="20433" y="21522"/>
                      <a:pt x="20357" y="21522"/>
                    </a:cubicBezTo>
                    <a:cubicBezTo>
                      <a:pt x="20253" y="21522"/>
                      <a:pt x="20146" y="21511"/>
                      <a:pt x="20078" y="21500"/>
                    </a:cubicBezTo>
                    <a:cubicBezTo>
                      <a:pt x="19981" y="21480"/>
                      <a:pt x="19883" y="21441"/>
                      <a:pt x="19805" y="21422"/>
                    </a:cubicBezTo>
                    <a:cubicBezTo>
                      <a:pt x="19786" y="21422"/>
                      <a:pt x="19766" y="21402"/>
                      <a:pt x="19766" y="21382"/>
                    </a:cubicBezTo>
                    <a:cubicBezTo>
                      <a:pt x="19766" y="21382"/>
                      <a:pt x="19747" y="21343"/>
                      <a:pt x="19708" y="21304"/>
                    </a:cubicBezTo>
                    <a:lnTo>
                      <a:pt x="19708" y="21226"/>
                    </a:lnTo>
                    <a:cubicBezTo>
                      <a:pt x="19747" y="21012"/>
                      <a:pt x="19688" y="20836"/>
                      <a:pt x="19610" y="20719"/>
                    </a:cubicBezTo>
                    <a:cubicBezTo>
                      <a:pt x="19473" y="20446"/>
                      <a:pt x="19161" y="20270"/>
                      <a:pt x="18791" y="20075"/>
                    </a:cubicBezTo>
                    <a:cubicBezTo>
                      <a:pt x="18400" y="19880"/>
                      <a:pt x="17932" y="19665"/>
                      <a:pt x="17698" y="19197"/>
                    </a:cubicBezTo>
                    <a:cubicBezTo>
                      <a:pt x="17542" y="18963"/>
                      <a:pt x="17444" y="18651"/>
                      <a:pt x="17464" y="18222"/>
                    </a:cubicBezTo>
                    <a:cubicBezTo>
                      <a:pt x="17503" y="17675"/>
                      <a:pt x="17152" y="17090"/>
                      <a:pt x="16761" y="16368"/>
                    </a:cubicBezTo>
                    <a:cubicBezTo>
                      <a:pt x="16352" y="15646"/>
                      <a:pt x="15864" y="14788"/>
                      <a:pt x="15864" y="13812"/>
                    </a:cubicBezTo>
                    <a:cubicBezTo>
                      <a:pt x="15864" y="13773"/>
                      <a:pt x="15883" y="13695"/>
                      <a:pt x="15942" y="13675"/>
                    </a:cubicBezTo>
                    <a:cubicBezTo>
                      <a:pt x="15967" y="13638"/>
                      <a:pt x="16007" y="13625"/>
                      <a:pt x="16043" y="13625"/>
                    </a:cubicBezTo>
                    <a:cubicBezTo>
                      <a:pt x="16064" y="13625"/>
                      <a:pt x="16084" y="13629"/>
                      <a:pt x="16098" y="13636"/>
                    </a:cubicBezTo>
                    <a:cubicBezTo>
                      <a:pt x="16195" y="13675"/>
                      <a:pt x="16274" y="13695"/>
                      <a:pt x="16371" y="13714"/>
                    </a:cubicBezTo>
                    <a:cubicBezTo>
                      <a:pt x="16586" y="13773"/>
                      <a:pt x="16859" y="13831"/>
                      <a:pt x="17054" y="14027"/>
                    </a:cubicBezTo>
                    <a:cubicBezTo>
                      <a:pt x="17152" y="14124"/>
                      <a:pt x="17230" y="14280"/>
                      <a:pt x="17269" y="14475"/>
                    </a:cubicBezTo>
                    <a:cubicBezTo>
                      <a:pt x="17503" y="15568"/>
                      <a:pt x="18088" y="16446"/>
                      <a:pt x="18693" y="17344"/>
                    </a:cubicBezTo>
                    <a:cubicBezTo>
                      <a:pt x="19259" y="18183"/>
                      <a:pt x="19844" y="19041"/>
                      <a:pt x="20137" y="20056"/>
                    </a:cubicBezTo>
                    <a:cubicBezTo>
                      <a:pt x="20137" y="20075"/>
                      <a:pt x="20156" y="20114"/>
                      <a:pt x="20176" y="20153"/>
                    </a:cubicBezTo>
                    <a:cubicBezTo>
                      <a:pt x="20234" y="20212"/>
                      <a:pt x="20332" y="20270"/>
                      <a:pt x="20430" y="20309"/>
                    </a:cubicBezTo>
                    <a:cubicBezTo>
                      <a:pt x="20498" y="20323"/>
                      <a:pt x="20567" y="20337"/>
                      <a:pt x="20623" y="20337"/>
                    </a:cubicBezTo>
                    <a:cubicBezTo>
                      <a:pt x="20646" y="20337"/>
                      <a:pt x="20666" y="20335"/>
                      <a:pt x="20683" y="20329"/>
                    </a:cubicBezTo>
                    <a:cubicBezTo>
                      <a:pt x="20742" y="20329"/>
                      <a:pt x="20820" y="20309"/>
                      <a:pt x="20859" y="20251"/>
                    </a:cubicBezTo>
                    <a:cubicBezTo>
                      <a:pt x="21327" y="19919"/>
                      <a:pt x="21854" y="19685"/>
                      <a:pt x="22342" y="19470"/>
                    </a:cubicBezTo>
                    <a:cubicBezTo>
                      <a:pt x="23005" y="19197"/>
                      <a:pt x="23610" y="18983"/>
                      <a:pt x="24137" y="18475"/>
                    </a:cubicBezTo>
                    <a:cubicBezTo>
                      <a:pt x="24254" y="18358"/>
                      <a:pt x="24390" y="18222"/>
                      <a:pt x="24527" y="18085"/>
                    </a:cubicBezTo>
                    <a:cubicBezTo>
                      <a:pt x="25054" y="17578"/>
                      <a:pt x="25600" y="17090"/>
                      <a:pt x="25951" y="16466"/>
                    </a:cubicBezTo>
                    <a:cubicBezTo>
                      <a:pt x="25756" y="16348"/>
                      <a:pt x="25600" y="16134"/>
                      <a:pt x="25464" y="15939"/>
                    </a:cubicBezTo>
                    <a:cubicBezTo>
                      <a:pt x="25307" y="15685"/>
                      <a:pt x="25151" y="15490"/>
                      <a:pt x="24956" y="15431"/>
                    </a:cubicBezTo>
                    <a:cubicBezTo>
                      <a:pt x="24917" y="15412"/>
                      <a:pt x="24883" y="15402"/>
                      <a:pt x="24849" y="15402"/>
                    </a:cubicBezTo>
                    <a:cubicBezTo>
                      <a:pt x="24815" y="15402"/>
                      <a:pt x="24781" y="15412"/>
                      <a:pt x="24742" y="15431"/>
                    </a:cubicBezTo>
                    <a:cubicBezTo>
                      <a:pt x="24586" y="15451"/>
                      <a:pt x="24390" y="15568"/>
                      <a:pt x="24098" y="15822"/>
                    </a:cubicBezTo>
                    <a:cubicBezTo>
                      <a:pt x="24039" y="15880"/>
                      <a:pt x="23903" y="15939"/>
                      <a:pt x="23805" y="15939"/>
                    </a:cubicBezTo>
                    <a:cubicBezTo>
                      <a:pt x="23781" y="15944"/>
                      <a:pt x="23755" y="15946"/>
                      <a:pt x="23729" y="15946"/>
                    </a:cubicBezTo>
                    <a:cubicBezTo>
                      <a:pt x="23649" y="15946"/>
                      <a:pt x="23561" y="15924"/>
                      <a:pt x="23473" y="15880"/>
                    </a:cubicBezTo>
                    <a:cubicBezTo>
                      <a:pt x="23415" y="15861"/>
                      <a:pt x="23376" y="15822"/>
                      <a:pt x="23356" y="15763"/>
                    </a:cubicBezTo>
                    <a:cubicBezTo>
                      <a:pt x="23317" y="15724"/>
                      <a:pt x="23298" y="15646"/>
                      <a:pt x="23298" y="15568"/>
                    </a:cubicBezTo>
                    <a:cubicBezTo>
                      <a:pt x="23298" y="15431"/>
                      <a:pt x="23376" y="15275"/>
                      <a:pt x="23493" y="15100"/>
                    </a:cubicBezTo>
                    <a:lnTo>
                      <a:pt x="23493" y="14885"/>
                    </a:lnTo>
                    <a:cubicBezTo>
                      <a:pt x="23254" y="15004"/>
                      <a:pt x="23039" y="15055"/>
                      <a:pt x="22863" y="15055"/>
                    </a:cubicBezTo>
                    <a:cubicBezTo>
                      <a:pt x="22809" y="15055"/>
                      <a:pt x="22758" y="15050"/>
                      <a:pt x="22712" y="15041"/>
                    </a:cubicBezTo>
                    <a:cubicBezTo>
                      <a:pt x="22595" y="15002"/>
                      <a:pt x="22498" y="14963"/>
                      <a:pt x="22420" y="14885"/>
                    </a:cubicBezTo>
                    <a:cubicBezTo>
                      <a:pt x="22225" y="14690"/>
                      <a:pt x="22205" y="14378"/>
                      <a:pt x="22205" y="14124"/>
                    </a:cubicBezTo>
                    <a:cubicBezTo>
                      <a:pt x="22186" y="13812"/>
                      <a:pt x="22166" y="13617"/>
                      <a:pt x="22029" y="13539"/>
                    </a:cubicBezTo>
                    <a:lnTo>
                      <a:pt x="22010" y="13519"/>
                    </a:lnTo>
                    <a:cubicBezTo>
                      <a:pt x="22010" y="13519"/>
                      <a:pt x="22010" y="13500"/>
                      <a:pt x="21990" y="13500"/>
                    </a:cubicBezTo>
                    <a:cubicBezTo>
                      <a:pt x="21971" y="13441"/>
                      <a:pt x="21971" y="13402"/>
                      <a:pt x="21971" y="13383"/>
                    </a:cubicBezTo>
                    <a:cubicBezTo>
                      <a:pt x="21971" y="13305"/>
                      <a:pt x="22029" y="13188"/>
                      <a:pt x="22088" y="13110"/>
                    </a:cubicBezTo>
                    <a:cubicBezTo>
                      <a:pt x="22127" y="13031"/>
                      <a:pt x="22205" y="12895"/>
                      <a:pt x="22303" y="12836"/>
                    </a:cubicBezTo>
                    <a:cubicBezTo>
                      <a:pt x="22322" y="12817"/>
                      <a:pt x="22381" y="12817"/>
                      <a:pt x="22420" y="12797"/>
                    </a:cubicBezTo>
                    <a:cubicBezTo>
                      <a:pt x="22595" y="12797"/>
                      <a:pt x="22849" y="12817"/>
                      <a:pt x="23005" y="12914"/>
                    </a:cubicBezTo>
                    <a:cubicBezTo>
                      <a:pt x="23064" y="12934"/>
                      <a:pt x="23142" y="13012"/>
                      <a:pt x="23161" y="13090"/>
                    </a:cubicBezTo>
                    <a:cubicBezTo>
                      <a:pt x="23395" y="13695"/>
                      <a:pt x="23844" y="14105"/>
                      <a:pt x="24332" y="14358"/>
                    </a:cubicBezTo>
                    <a:cubicBezTo>
                      <a:pt x="24891" y="14632"/>
                      <a:pt x="25538" y="14723"/>
                      <a:pt x="26150" y="14723"/>
                    </a:cubicBezTo>
                    <a:cubicBezTo>
                      <a:pt x="26499" y="14723"/>
                      <a:pt x="26837" y="14693"/>
                      <a:pt x="27142" y="14651"/>
                    </a:cubicBezTo>
                    <a:cubicBezTo>
                      <a:pt x="27456" y="14597"/>
                      <a:pt x="27746" y="14571"/>
                      <a:pt x="28013" y="14571"/>
                    </a:cubicBezTo>
                    <a:cubicBezTo>
                      <a:pt x="28525" y="14571"/>
                      <a:pt x="28955" y="14667"/>
                      <a:pt x="29327" y="14846"/>
                    </a:cubicBezTo>
                    <a:cubicBezTo>
                      <a:pt x="29971" y="15139"/>
                      <a:pt x="30381" y="15666"/>
                      <a:pt x="30751" y="16348"/>
                    </a:cubicBezTo>
                    <a:lnTo>
                      <a:pt x="30751" y="16368"/>
                    </a:lnTo>
                    <a:cubicBezTo>
                      <a:pt x="30790" y="16446"/>
                      <a:pt x="30810" y="16485"/>
                      <a:pt x="30868" y="16505"/>
                    </a:cubicBezTo>
                    <a:cubicBezTo>
                      <a:pt x="30910" y="16521"/>
                      <a:pt x="30958" y="16527"/>
                      <a:pt x="31014" y="16527"/>
                    </a:cubicBezTo>
                    <a:cubicBezTo>
                      <a:pt x="31092" y="16527"/>
                      <a:pt x="31185" y="16516"/>
                      <a:pt x="31298" y="16505"/>
                    </a:cubicBezTo>
                    <a:cubicBezTo>
                      <a:pt x="31365" y="16491"/>
                      <a:pt x="31460" y="16468"/>
                      <a:pt x="31551" y="16468"/>
                    </a:cubicBezTo>
                    <a:cubicBezTo>
                      <a:pt x="31592" y="16468"/>
                      <a:pt x="31632" y="16473"/>
                      <a:pt x="31668" y="16485"/>
                    </a:cubicBezTo>
                    <a:cubicBezTo>
                      <a:pt x="31727" y="16505"/>
                      <a:pt x="31785" y="16524"/>
                      <a:pt x="31844" y="16602"/>
                    </a:cubicBezTo>
                    <a:cubicBezTo>
                      <a:pt x="31883" y="16661"/>
                      <a:pt x="31922" y="16778"/>
                      <a:pt x="31883" y="16836"/>
                    </a:cubicBezTo>
                    <a:cubicBezTo>
                      <a:pt x="31824" y="17890"/>
                      <a:pt x="32273" y="18729"/>
                      <a:pt x="32800" y="19568"/>
                    </a:cubicBezTo>
                    <a:cubicBezTo>
                      <a:pt x="33093" y="20036"/>
                      <a:pt x="33346" y="20543"/>
                      <a:pt x="33541" y="21090"/>
                    </a:cubicBezTo>
                    <a:cubicBezTo>
                      <a:pt x="33580" y="21168"/>
                      <a:pt x="33600" y="21207"/>
                      <a:pt x="33600" y="21207"/>
                    </a:cubicBezTo>
                    <a:cubicBezTo>
                      <a:pt x="33619" y="21207"/>
                      <a:pt x="33639" y="21187"/>
                      <a:pt x="33737" y="21109"/>
                    </a:cubicBezTo>
                    <a:cubicBezTo>
                      <a:pt x="33776" y="21090"/>
                      <a:pt x="33795" y="21051"/>
                      <a:pt x="33834" y="21051"/>
                    </a:cubicBezTo>
                    <a:cubicBezTo>
                      <a:pt x="33990" y="20953"/>
                      <a:pt x="34107" y="20836"/>
                      <a:pt x="34205" y="20700"/>
                    </a:cubicBezTo>
                    <a:cubicBezTo>
                      <a:pt x="34400" y="20407"/>
                      <a:pt x="34458" y="20056"/>
                      <a:pt x="34517" y="19665"/>
                    </a:cubicBezTo>
                    <a:cubicBezTo>
                      <a:pt x="34615" y="19139"/>
                      <a:pt x="34712" y="18514"/>
                      <a:pt x="35278" y="18085"/>
                    </a:cubicBezTo>
                    <a:lnTo>
                      <a:pt x="35649" y="17792"/>
                    </a:lnTo>
                    <a:cubicBezTo>
                      <a:pt x="36371" y="17226"/>
                      <a:pt x="37093" y="16700"/>
                      <a:pt x="37385" y="15783"/>
                    </a:cubicBezTo>
                    <a:cubicBezTo>
                      <a:pt x="37385" y="15763"/>
                      <a:pt x="37405" y="15744"/>
                      <a:pt x="37424" y="15724"/>
                    </a:cubicBezTo>
                    <a:cubicBezTo>
                      <a:pt x="37444" y="15685"/>
                      <a:pt x="37483" y="15666"/>
                      <a:pt x="37502" y="15666"/>
                    </a:cubicBezTo>
                    <a:cubicBezTo>
                      <a:pt x="37541" y="15646"/>
                      <a:pt x="37619" y="15627"/>
                      <a:pt x="37678" y="15627"/>
                    </a:cubicBezTo>
                    <a:cubicBezTo>
                      <a:pt x="37750" y="15614"/>
                      <a:pt x="37847" y="15606"/>
                      <a:pt x="37958" y="15606"/>
                    </a:cubicBezTo>
                    <a:cubicBezTo>
                      <a:pt x="38206" y="15606"/>
                      <a:pt x="38526" y="15648"/>
                      <a:pt x="38810" y="15783"/>
                    </a:cubicBezTo>
                    <a:cubicBezTo>
                      <a:pt x="38985" y="15861"/>
                      <a:pt x="39141" y="15978"/>
                      <a:pt x="39278" y="16134"/>
                    </a:cubicBezTo>
                    <a:cubicBezTo>
                      <a:pt x="39141" y="15392"/>
                      <a:pt x="38946" y="14670"/>
                      <a:pt x="38712" y="13968"/>
                    </a:cubicBezTo>
                    <a:cubicBezTo>
                      <a:pt x="37932" y="11451"/>
                      <a:pt x="36663" y="9032"/>
                      <a:pt x="34946" y="6866"/>
                    </a:cubicBezTo>
                    <a:cubicBezTo>
                      <a:pt x="33112" y="4622"/>
                      <a:pt x="30927" y="2807"/>
                      <a:pt x="28546" y="1520"/>
                    </a:cubicBezTo>
                    <a:cubicBezTo>
                      <a:pt x="27883" y="1149"/>
                      <a:pt x="27200" y="837"/>
                      <a:pt x="26517" y="544"/>
                    </a:cubicBezTo>
                    <a:cubicBezTo>
                      <a:pt x="25815" y="720"/>
                      <a:pt x="24976" y="817"/>
                      <a:pt x="24293" y="837"/>
                    </a:cubicBezTo>
                    <a:cubicBezTo>
                      <a:pt x="24193" y="839"/>
                      <a:pt x="24094" y="841"/>
                      <a:pt x="23996" y="841"/>
                    </a:cubicBezTo>
                    <a:cubicBezTo>
                      <a:pt x="23385" y="841"/>
                      <a:pt x="22828" y="779"/>
                      <a:pt x="22576" y="544"/>
                    </a:cubicBezTo>
                    <a:cubicBezTo>
                      <a:pt x="22225" y="232"/>
                      <a:pt x="21815" y="56"/>
                      <a:pt x="21308" y="17"/>
                    </a:cubicBezTo>
                    <a:cubicBezTo>
                      <a:pt x="21199" y="6"/>
                      <a:pt x="21087" y="0"/>
                      <a:pt x="209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113;p41">
                <a:extLst>
                  <a:ext uri="{FF2B5EF4-FFF2-40B4-BE49-F238E27FC236}">
                    <a16:creationId xmlns:a16="http://schemas.microsoft.com/office/drawing/2014/main" id="{41EC02AE-353E-49D5-A144-6FF98176E202}"/>
                  </a:ext>
                </a:extLst>
              </p:cNvPr>
              <p:cNvSpPr/>
              <p:nvPr/>
            </p:nvSpPr>
            <p:spPr>
              <a:xfrm>
                <a:off x="5106566" y="1154180"/>
                <a:ext cx="2413471" cy="2344193"/>
              </a:xfrm>
              <a:custGeom>
                <a:avLst/>
                <a:gdLst/>
                <a:ahLst/>
                <a:cxnLst/>
                <a:rect l="l" t="t" r="r" b="b"/>
                <a:pathLst>
                  <a:path w="37659" h="36578" extrusionOk="0">
                    <a:moveTo>
                      <a:pt x="19747" y="0"/>
                    </a:moveTo>
                    <a:lnTo>
                      <a:pt x="19688" y="293"/>
                    </a:lnTo>
                    <a:cubicBezTo>
                      <a:pt x="20176" y="625"/>
                      <a:pt x="20235" y="1347"/>
                      <a:pt x="19805" y="1952"/>
                    </a:cubicBezTo>
                    <a:cubicBezTo>
                      <a:pt x="19468" y="2390"/>
                      <a:pt x="18911" y="2654"/>
                      <a:pt x="18388" y="2654"/>
                    </a:cubicBezTo>
                    <a:cubicBezTo>
                      <a:pt x="18307" y="2654"/>
                      <a:pt x="18226" y="2648"/>
                      <a:pt x="18147" y="2634"/>
                    </a:cubicBezTo>
                    <a:cubicBezTo>
                      <a:pt x="18047" y="2611"/>
                      <a:pt x="17963" y="2604"/>
                      <a:pt x="17891" y="2604"/>
                    </a:cubicBezTo>
                    <a:cubicBezTo>
                      <a:pt x="17780" y="2604"/>
                      <a:pt x="17699" y="2623"/>
                      <a:pt x="17639" y="2634"/>
                    </a:cubicBezTo>
                    <a:cubicBezTo>
                      <a:pt x="17444" y="2673"/>
                      <a:pt x="17249" y="2771"/>
                      <a:pt x="16820" y="3064"/>
                    </a:cubicBezTo>
                    <a:cubicBezTo>
                      <a:pt x="16430" y="3337"/>
                      <a:pt x="15649" y="3922"/>
                      <a:pt x="14635" y="4020"/>
                    </a:cubicBezTo>
                    <a:cubicBezTo>
                      <a:pt x="14440" y="4039"/>
                      <a:pt x="14225" y="4098"/>
                      <a:pt x="13835" y="4215"/>
                    </a:cubicBezTo>
                    <a:cubicBezTo>
                      <a:pt x="13659" y="4273"/>
                      <a:pt x="13464" y="4312"/>
                      <a:pt x="13269" y="4391"/>
                    </a:cubicBezTo>
                    <a:cubicBezTo>
                      <a:pt x="13142" y="4424"/>
                      <a:pt x="13016" y="4439"/>
                      <a:pt x="12892" y="4439"/>
                    </a:cubicBezTo>
                    <a:cubicBezTo>
                      <a:pt x="12654" y="4439"/>
                      <a:pt x="12427" y="4383"/>
                      <a:pt x="12235" y="4293"/>
                    </a:cubicBezTo>
                    <a:cubicBezTo>
                      <a:pt x="11844" y="4488"/>
                      <a:pt x="11357" y="4722"/>
                      <a:pt x="10752" y="5073"/>
                    </a:cubicBezTo>
                    <a:cubicBezTo>
                      <a:pt x="10713" y="5093"/>
                      <a:pt x="10674" y="5112"/>
                      <a:pt x="10635" y="5151"/>
                    </a:cubicBezTo>
                    <a:cubicBezTo>
                      <a:pt x="10576" y="5190"/>
                      <a:pt x="10557" y="5249"/>
                      <a:pt x="10518" y="5288"/>
                    </a:cubicBezTo>
                    <a:cubicBezTo>
                      <a:pt x="10615" y="5269"/>
                      <a:pt x="10674" y="5269"/>
                      <a:pt x="10771" y="5249"/>
                    </a:cubicBezTo>
                    <a:cubicBezTo>
                      <a:pt x="10810" y="5249"/>
                      <a:pt x="10843" y="5246"/>
                      <a:pt x="10893" y="5246"/>
                    </a:cubicBezTo>
                    <a:cubicBezTo>
                      <a:pt x="11016" y="5246"/>
                      <a:pt x="11245" y="5266"/>
                      <a:pt x="11942" y="5405"/>
                    </a:cubicBezTo>
                    <a:cubicBezTo>
                      <a:pt x="11992" y="5398"/>
                      <a:pt x="12034" y="5392"/>
                      <a:pt x="12070" y="5392"/>
                    </a:cubicBezTo>
                    <a:cubicBezTo>
                      <a:pt x="12231" y="5392"/>
                      <a:pt x="12302" y="5507"/>
                      <a:pt x="12684" y="6127"/>
                    </a:cubicBezTo>
                    <a:cubicBezTo>
                      <a:pt x="12703" y="6166"/>
                      <a:pt x="12723" y="6244"/>
                      <a:pt x="12781" y="6342"/>
                    </a:cubicBezTo>
                    <a:cubicBezTo>
                      <a:pt x="12879" y="6264"/>
                      <a:pt x="12996" y="6166"/>
                      <a:pt x="13113" y="6088"/>
                    </a:cubicBezTo>
                    <a:cubicBezTo>
                      <a:pt x="13483" y="5873"/>
                      <a:pt x="13874" y="5756"/>
                      <a:pt x="14264" y="5737"/>
                    </a:cubicBezTo>
                    <a:lnTo>
                      <a:pt x="14557" y="5737"/>
                    </a:lnTo>
                    <a:cubicBezTo>
                      <a:pt x="14674" y="5561"/>
                      <a:pt x="14752" y="5464"/>
                      <a:pt x="14869" y="5269"/>
                    </a:cubicBezTo>
                    <a:cubicBezTo>
                      <a:pt x="14966" y="5112"/>
                      <a:pt x="15103" y="4995"/>
                      <a:pt x="15220" y="4898"/>
                    </a:cubicBezTo>
                    <a:cubicBezTo>
                      <a:pt x="15526" y="4653"/>
                      <a:pt x="15879" y="4541"/>
                      <a:pt x="16205" y="4541"/>
                    </a:cubicBezTo>
                    <a:cubicBezTo>
                      <a:pt x="16296" y="4541"/>
                      <a:pt x="16384" y="4549"/>
                      <a:pt x="16469" y="4566"/>
                    </a:cubicBezTo>
                    <a:cubicBezTo>
                      <a:pt x="16586" y="4566"/>
                      <a:pt x="16820" y="4566"/>
                      <a:pt x="17054" y="4625"/>
                    </a:cubicBezTo>
                    <a:cubicBezTo>
                      <a:pt x="17464" y="4332"/>
                      <a:pt x="17874" y="4215"/>
                      <a:pt x="17932" y="4195"/>
                    </a:cubicBezTo>
                    <a:cubicBezTo>
                      <a:pt x="18049" y="4137"/>
                      <a:pt x="18069" y="4137"/>
                      <a:pt x="18088" y="4117"/>
                    </a:cubicBezTo>
                    <a:cubicBezTo>
                      <a:pt x="18373" y="3944"/>
                      <a:pt x="18690" y="3851"/>
                      <a:pt x="18986" y="3851"/>
                    </a:cubicBezTo>
                    <a:cubicBezTo>
                      <a:pt x="19257" y="3851"/>
                      <a:pt x="19512" y="3930"/>
                      <a:pt x="19708" y="4098"/>
                    </a:cubicBezTo>
                    <a:cubicBezTo>
                      <a:pt x="20098" y="4391"/>
                      <a:pt x="20196" y="4917"/>
                      <a:pt x="20000" y="5444"/>
                    </a:cubicBezTo>
                    <a:cubicBezTo>
                      <a:pt x="20137" y="5542"/>
                      <a:pt x="20293" y="5678"/>
                      <a:pt x="20391" y="5834"/>
                    </a:cubicBezTo>
                    <a:cubicBezTo>
                      <a:pt x="20469" y="5698"/>
                      <a:pt x="20527" y="5581"/>
                      <a:pt x="20625" y="5464"/>
                    </a:cubicBezTo>
                    <a:cubicBezTo>
                      <a:pt x="21249" y="4683"/>
                      <a:pt x="22322" y="4371"/>
                      <a:pt x="22576" y="4273"/>
                    </a:cubicBezTo>
                    <a:cubicBezTo>
                      <a:pt x="22635" y="4234"/>
                      <a:pt x="22674" y="4234"/>
                      <a:pt x="22732" y="4215"/>
                    </a:cubicBezTo>
                    <a:cubicBezTo>
                      <a:pt x="22930" y="4149"/>
                      <a:pt x="23172" y="4092"/>
                      <a:pt x="23423" y="4092"/>
                    </a:cubicBezTo>
                    <a:cubicBezTo>
                      <a:pt x="23543" y="4092"/>
                      <a:pt x="23665" y="4105"/>
                      <a:pt x="23786" y="4137"/>
                    </a:cubicBezTo>
                    <a:cubicBezTo>
                      <a:pt x="24176" y="4234"/>
                      <a:pt x="24410" y="4488"/>
                      <a:pt x="24527" y="4683"/>
                    </a:cubicBezTo>
                    <a:cubicBezTo>
                      <a:pt x="24761" y="4995"/>
                      <a:pt x="24800" y="5386"/>
                      <a:pt x="24800" y="5464"/>
                    </a:cubicBezTo>
                    <a:cubicBezTo>
                      <a:pt x="24820" y="5600"/>
                      <a:pt x="24878" y="5951"/>
                      <a:pt x="24683" y="6342"/>
                    </a:cubicBezTo>
                    <a:cubicBezTo>
                      <a:pt x="24625" y="6439"/>
                      <a:pt x="24586" y="6537"/>
                      <a:pt x="24508" y="6634"/>
                    </a:cubicBezTo>
                    <a:lnTo>
                      <a:pt x="24508" y="6654"/>
                    </a:lnTo>
                    <a:cubicBezTo>
                      <a:pt x="24878" y="7356"/>
                      <a:pt x="24586" y="8176"/>
                      <a:pt x="24527" y="8371"/>
                    </a:cubicBezTo>
                    <a:cubicBezTo>
                      <a:pt x="24508" y="8429"/>
                      <a:pt x="24508" y="8488"/>
                      <a:pt x="24488" y="8507"/>
                    </a:cubicBezTo>
                    <a:cubicBezTo>
                      <a:pt x="24527" y="8605"/>
                      <a:pt x="24566" y="8761"/>
                      <a:pt x="24586" y="8898"/>
                    </a:cubicBezTo>
                    <a:cubicBezTo>
                      <a:pt x="24586" y="9112"/>
                      <a:pt x="24527" y="9346"/>
                      <a:pt x="24430" y="9542"/>
                    </a:cubicBezTo>
                    <a:cubicBezTo>
                      <a:pt x="24234" y="9932"/>
                      <a:pt x="23922" y="10146"/>
                      <a:pt x="23786" y="10244"/>
                    </a:cubicBezTo>
                    <a:cubicBezTo>
                      <a:pt x="23493" y="10420"/>
                      <a:pt x="23161" y="10478"/>
                      <a:pt x="23025" y="10517"/>
                    </a:cubicBezTo>
                    <a:cubicBezTo>
                      <a:pt x="22810" y="10549"/>
                      <a:pt x="22566" y="10564"/>
                      <a:pt x="22308" y="10564"/>
                    </a:cubicBezTo>
                    <a:cubicBezTo>
                      <a:pt x="22097" y="10564"/>
                      <a:pt x="21878" y="10554"/>
                      <a:pt x="21659" y="10537"/>
                    </a:cubicBezTo>
                    <a:cubicBezTo>
                      <a:pt x="21386" y="10478"/>
                      <a:pt x="21152" y="10381"/>
                      <a:pt x="20976" y="10185"/>
                    </a:cubicBezTo>
                    <a:cubicBezTo>
                      <a:pt x="20976" y="10185"/>
                      <a:pt x="20313" y="9893"/>
                      <a:pt x="20117" y="9268"/>
                    </a:cubicBezTo>
                    <a:cubicBezTo>
                      <a:pt x="20039" y="8976"/>
                      <a:pt x="20078" y="8683"/>
                      <a:pt x="20176" y="8390"/>
                    </a:cubicBezTo>
                    <a:cubicBezTo>
                      <a:pt x="20215" y="8215"/>
                      <a:pt x="20313" y="8078"/>
                      <a:pt x="20410" y="7922"/>
                    </a:cubicBezTo>
                    <a:cubicBezTo>
                      <a:pt x="20410" y="7922"/>
                      <a:pt x="20410" y="7903"/>
                      <a:pt x="20391" y="7903"/>
                    </a:cubicBezTo>
                    <a:cubicBezTo>
                      <a:pt x="20196" y="8234"/>
                      <a:pt x="19844" y="8586"/>
                      <a:pt x="19415" y="8800"/>
                    </a:cubicBezTo>
                    <a:cubicBezTo>
                      <a:pt x="19099" y="8948"/>
                      <a:pt x="18776" y="8999"/>
                      <a:pt x="18479" y="8999"/>
                    </a:cubicBezTo>
                    <a:cubicBezTo>
                      <a:pt x="18227" y="8999"/>
                      <a:pt x="17993" y="8962"/>
                      <a:pt x="17796" y="8917"/>
                    </a:cubicBezTo>
                    <a:lnTo>
                      <a:pt x="17796" y="8917"/>
                    </a:lnTo>
                    <a:cubicBezTo>
                      <a:pt x="17932" y="9210"/>
                      <a:pt x="17893" y="9503"/>
                      <a:pt x="17874" y="9639"/>
                    </a:cubicBezTo>
                    <a:cubicBezTo>
                      <a:pt x="17757" y="10556"/>
                      <a:pt x="16996" y="11434"/>
                      <a:pt x="16566" y="11903"/>
                    </a:cubicBezTo>
                    <a:cubicBezTo>
                      <a:pt x="16625" y="11942"/>
                      <a:pt x="16722" y="12020"/>
                      <a:pt x="16800" y="12098"/>
                    </a:cubicBezTo>
                    <a:cubicBezTo>
                      <a:pt x="17054" y="12332"/>
                      <a:pt x="17191" y="12663"/>
                      <a:pt x="17249" y="12995"/>
                    </a:cubicBezTo>
                    <a:cubicBezTo>
                      <a:pt x="17405" y="13873"/>
                      <a:pt x="17874" y="14615"/>
                      <a:pt x="18518" y="15551"/>
                    </a:cubicBezTo>
                    <a:cubicBezTo>
                      <a:pt x="18947" y="16195"/>
                      <a:pt x="19454" y="16956"/>
                      <a:pt x="19805" y="17854"/>
                    </a:cubicBezTo>
                    <a:cubicBezTo>
                      <a:pt x="20196" y="17639"/>
                      <a:pt x="20586" y="17483"/>
                      <a:pt x="20898" y="17366"/>
                    </a:cubicBezTo>
                    <a:cubicBezTo>
                      <a:pt x="21581" y="17093"/>
                      <a:pt x="21971" y="16917"/>
                      <a:pt x="22264" y="16624"/>
                    </a:cubicBezTo>
                    <a:cubicBezTo>
                      <a:pt x="22420" y="16488"/>
                      <a:pt x="22556" y="16371"/>
                      <a:pt x="22674" y="16234"/>
                    </a:cubicBezTo>
                    <a:cubicBezTo>
                      <a:pt x="22830" y="16098"/>
                      <a:pt x="22966" y="15980"/>
                      <a:pt x="23103" y="15824"/>
                    </a:cubicBezTo>
                    <a:lnTo>
                      <a:pt x="23103" y="15824"/>
                    </a:lnTo>
                    <a:cubicBezTo>
                      <a:pt x="22966" y="15883"/>
                      <a:pt x="22869" y="15902"/>
                      <a:pt x="22771" y="15902"/>
                    </a:cubicBezTo>
                    <a:cubicBezTo>
                      <a:pt x="22693" y="15914"/>
                      <a:pt x="22601" y="15923"/>
                      <a:pt x="22502" y="15923"/>
                    </a:cubicBezTo>
                    <a:cubicBezTo>
                      <a:pt x="22280" y="15923"/>
                      <a:pt x="22019" y="15881"/>
                      <a:pt x="21776" y="15746"/>
                    </a:cubicBezTo>
                    <a:cubicBezTo>
                      <a:pt x="21581" y="15649"/>
                      <a:pt x="21405" y="15512"/>
                      <a:pt x="21269" y="15298"/>
                    </a:cubicBezTo>
                    <a:cubicBezTo>
                      <a:pt x="21210" y="15200"/>
                      <a:pt x="21171" y="15122"/>
                      <a:pt x="21152" y="15024"/>
                    </a:cubicBezTo>
                    <a:cubicBezTo>
                      <a:pt x="20878" y="14946"/>
                      <a:pt x="20664" y="14829"/>
                      <a:pt x="20469" y="14654"/>
                    </a:cubicBezTo>
                    <a:cubicBezTo>
                      <a:pt x="19942" y="14166"/>
                      <a:pt x="19942" y="13405"/>
                      <a:pt x="19942" y="13288"/>
                    </a:cubicBezTo>
                    <a:lnTo>
                      <a:pt x="19942" y="13171"/>
                    </a:lnTo>
                    <a:cubicBezTo>
                      <a:pt x="19922" y="13151"/>
                      <a:pt x="19903" y="13093"/>
                      <a:pt x="19883" y="13073"/>
                    </a:cubicBezTo>
                    <a:cubicBezTo>
                      <a:pt x="19786" y="12878"/>
                      <a:pt x="19727" y="12703"/>
                      <a:pt x="19727" y="12566"/>
                    </a:cubicBezTo>
                    <a:lnTo>
                      <a:pt x="19727" y="12312"/>
                    </a:lnTo>
                    <a:cubicBezTo>
                      <a:pt x="19786" y="12000"/>
                      <a:pt x="19981" y="11688"/>
                      <a:pt x="20000" y="11629"/>
                    </a:cubicBezTo>
                    <a:cubicBezTo>
                      <a:pt x="20000" y="11629"/>
                      <a:pt x="20235" y="11142"/>
                      <a:pt x="20683" y="10868"/>
                    </a:cubicBezTo>
                    <a:cubicBezTo>
                      <a:pt x="20800" y="10810"/>
                      <a:pt x="21074" y="10654"/>
                      <a:pt x="21405" y="10654"/>
                    </a:cubicBezTo>
                    <a:cubicBezTo>
                      <a:pt x="21737" y="10654"/>
                      <a:pt x="22186" y="10712"/>
                      <a:pt x="22576" y="10946"/>
                    </a:cubicBezTo>
                    <a:cubicBezTo>
                      <a:pt x="22732" y="11044"/>
                      <a:pt x="22966" y="11220"/>
                      <a:pt x="23103" y="11551"/>
                    </a:cubicBezTo>
                    <a:cubicBezTo>
                      <a:pt x="23259" y="11942"/>
                      <a:pt x="23513" y="12195"/>
                      <a:pt x="23805" y="12371"/>
                    </a:cubicBezTo>
                    <a:cubicBezTo>
                      <a:pt x="24178" y="12557"/>
                      <a:pt x="24638" y="12633"/>
                      <a:pt x="25115" y="12633"/>
                    </a:cubicBezTo>
                    <a:cubicBezTo>
                      <a:pt x="25386" y="12633"/>
                      <a:pt x="25663" y="12608"/>
                      <a:pt x="25932" y="12566"/>
                    </a:cubicBezTo>
                    <a:cubicBezTo>
                      <a:pt x="26290" y="12507"/>
                      <a:pt x="26632" y="12477"/>
                      <a:pt x="26959" y="12477"/>
                    </a:cubicBezTo>
                    <a:cubicBezTo>
                      <a:pt x="27612" y="12477"/>
                      <a:pt x="28202" y="12598"/>
                      <a:pt x="28722" y="12859"/>
                    </a:cubicBezTo>
                    <a:cubicBezTo>
                      <a:pt x="29464" y="13210"/>
                      <a:pt x="29971" y="13776"/>
                      <a:pt x="30342" y="14381"/>
                    </a:cubicBezTo>
                    <a:cubicBezTo>
                      <a:pt x="30478" y="14381"/>
                      <a:pt x="30673" y="14381"/>
                      <a:pt x="30868" y="14439"/>
                    </a:cubicBezTo>
                    <a:cubicBezTo>
                      <a:pt x="31122" y="14517"/>
                      <a:pt x="31395" y="14654"/>
                      <a:pt x="31610" y="14927"/>
                    </a:cubicBezTo>
                    <a:cubicBezTo>
                      <a:pt x="31844" y="15259"/>
                      <a:pt x="31844" y="15629"/>
                      <a:pt x="31825" y="15824"/>
                    </a:cubicBezTo>
                    <a:cubicBezTo>
                      <a:pt x="31786" y="16488"/>
                      <a:pt x="32020" y="16995"/>
                      <a:pt x="32468" y="17776"/>
                    </a:cubicBezTo>
                    <a:cubicBezTo>
                      <a:pt x="32683" y="17190"/>
                      <a:pt x="32976" y="16605"/>
                      <a:pt x="33561" y="16156"/>
                    </a:cubicBezTo>
                    <a:cubicBezTo>
                      <a:pt x="33698" y="16059"/>
                      <a:pt x="33834" y="15922"/>
                      <a:pt x="33951" y="15863"/>
                    </a:cubicBezTo>
                    <a:cubicBezTo>
                      <a:pt x="34732" y="15278"/>
                      <a:pt x="35122" y="14927"/>
                      <a:pt x="35298" y="14420"/>
                    </a:cubicBezTo>
                    <a:cubicBezTo>
                      <a:pt x="35356" y="14185"/>
                      <a:pt x="35454" y="14049"/>
                      <a:pt x="35551" y="13951"/>
                    </a:cubicBezTo>
                    <a:cubicBezTo>
                      <a:pt x="35746" y="13737"/>
                      <a:pt x="35942" y="13639"/>
                      <a:pt x="36000" y="13600"/>
                    </a:cubicBezTo>
                    <a:cubicBezTo>
                      <a:pt x="36195" y="13502"/>
                      <a:pt x="36410" y="13483"/>
                      <a:pt x="36488" y="13463"/>
                    </a:cubicBezTo>
                    <a:cubicBezTo>
                      <a:pt x="36976" y="13444"/>
                      <a:pt x="37405" y="13190"/>
                      <a:pt x="37659" y="12839"/>
                    </a:cubicBezTo>
                    <a:cubicBezTo>
                      <a:pt x="36878" y="10322"/>
                      <a:pt x="35610" y="7903"/>
                      <a:pt x="33873" y="5737"/>
                    </a:cubicBezTo>
                    <a:cubicBezTo>
                      <a:pt x="32039" y="3493"/>
                      <a:pt x="29873" y="1678"/>
                      <a:pt x="27493" y="391"/>
                    </a:cubicBezTo>
                    <a:cubicBezTo>
                      <a:pt x="27068" y="329"/>
                      <a:pt x="26644" y="299"/>
                      <a:pt x="26230" y="299"/>
                    </a:cubicBezTo>
                    <a:cubicBezTo>
                      <a:pt x="25463" y="299"/>
                      <a:pt x="24731" y="403"/>
                      <a:pt x="24098" y="605"/>
                    </a:cubicBezTo>
                    <a:cubicBezTo>
                      <a:pt x="23708" y="722"/>
                      <a:pt x="23317" y="800"/>
                      <a:pt x="23064" y="820"/>
                    </a:cubicBezTo>
                    <a:cubicBezTo>
                      <a:pt x="22920" y="829"/>
                      <a:pt x="22747" y="836"/>
                      <a:pt x="22559" y="836"/>
                    </a:cubicBezTo>
                    <a:cubicBezTo>
                      <a:pt x="21908" y="836"/>
                      <a:pt x="21070" y="743"/>
                      <a:pt x="20586" y="274"/>
                    </a:cubicBezTo>
                    <a:cubicBezTo>
                      <a:pt x="20410" y="98"/>
                      <a:pt x="20196" y="20"/>
                      <a:pt x="19903" y="0"/>
                    </a:cubicBezTo>
                    <a:close/>
                    <a:moveTo>
                      <a:pt x="6654" y="11083"/>
                    </a:moveTo>
                    <a:cubicBezTo>
                      <a:pt x="5620" y="11122"/>
                      <a:pt x="5015" y="11200"/>
                      <a:pt x="4508" y="11493"/>
                    </a:cubicBezTo>
                    <a:cubicBezTo>
                      <a:pt x="4313" y="11610"/>
                      <a:pt x="4118" y="11766"/>
                      <a:pt x="3923" y="12020"/>
                    </a:cubicBezTo>
                    <a:cubicBezTo>
                      <a:pt x="3357" y="12781"/>
                      <a:pt x="2772" y="13424"/>
                      <a:pt x="2284" y="13932"/>
                    </a:cubicBezTo>
                    <a:cubicBezTo>
                      <a:pt x="1386" y="14907"/>
                      <a:pt x="801" y="15590"/>
                      <a:pt x="450" y="16605"/>
                    </a:cubicBezTo>
                    <a:cubicBezTo>
                      <a:pt x="137" y="17561"/>
                      <a:pt x="1" y="19005"/>
                      <a:pt x="391" y="21268"/>
                    </a:cubicBezTo>
                    <a:cubicBezTo>
                      <a:pt x="411" y="21444"/>
                      <a:pt x="489" y="21580"/>
                      <a:pt x="606" y="21736"/>
                    </a:cubicBezTo>
                    <a:lnTo>
                      <a:pt x="625" y="21756"/>
                    </a:lnTo>
                    <a:cubicBezTo>
                      <a:pt x="742" y="21932"/>
                      <a:pt x="937" y="22049"/>
                      <a:pt x="1113" y="22127"/>
                    </a:cubicBezTo>
                    <a:cubicBezTo>
                      <a:pt x="1328" y="22224"/>
                      <a:pt x="1523" y="22224"/>
                      <a:pt x="1679" y="22224"/>
                    </a:cubicBezTo>
                    <a:cubicBezTo>
                      <a:pt x="1796" y="22205"/>
                      <a:pt x="1874" y="22166"/>
                      <a:pt x="1972" y="22107"/>
                    </a:cubicBezTo>
                    <a:cubicBezTo>
                      <a:pt x="2501" y="21742"/>
                      <a:pt x="3082" y="21479"/>
                      <a:pt x="3699" y="21479"/>
                    </a:cubicBezTo>
                    <a:cubicBezTo>
                      <a:pt x="3741" y="21479"/>
                      <a:pt x="3783" y="21480"/>
                      <a:pt x="3825" y="21483"/>
                    </a:cubicBezTo>
                    <a:cubicBezTo>
                      <a:pt x="4801" y="21580"/>
                      <a:pt x="5289" y="22400"/>
                      <a:pt x="5425" y="22595"/>
                    </a:cubicBezTo>
                    <a:cubicBezTo>
                      <a:pt x="5503" y="22653"/>
                      <a:pt x="5523" y="22732"/>
                      <a:pt x="5581" y="22790"/>
                    </a:cubicBezTo>
                    <a:lnTo>
                      <a:pt x="5601" y="22810"/>
                    </a:lnTo>
                    <a:cubicBezTo>
                      <a:pt x="5874" y="22810"/>
                      <a:pt x="6147" y="22907"/>
                      <a:pt x="6342" y="23102"/>
                    </a:cubicBezTo>
                    <a:cubicBezTo>
                      <a:pt x="6576" y="23317"/>
                      <a:pt x="6732" y="23668"/>
                      <a:pt x="6674" y="24019"/>
                    </a:cubicBezTo>
                    <a:cubicBezTo>
                      <a:pt x="6596" y="25053"/>
                      <a:pt x="6967" y="25951"/>
                      <a:pt x="7513" y="27141"/>
                    </a:cubicBezTo>
                    <a:cubicBezTo>
                      <a:pt x="8020" y="28312"/>
                      <a:pt x="8703" y="29775"/>
                      <a:pt x="8645" y="31590"/>
                    </a:cubicBezTo>
                    <a:cubicBezTo>
                      <a:pt x="8645" y="32058"/>
                      <a:pt x="9074" y="32663"/>
                      <a:pt x="10049" y="33775"/>
                    </a:cubicBezTo>
                    <a:cubicBezTo>
                      <a:pt x="10401" y="34224"/>
                      <a:pt x="10849" y="34712"/>
                      <a:pt x="11181" y="35219"/>
                    </a:cubicBezTo>
                    <a:cubicBezTo>
                      <a:pt x="11805" y="36117"/>
                      <a:pt x="12118" y="36468"/>
                      <a:pt x="12449" y="36565"/>
                    </a:cubicBezTo>
                    <a:cubicBezTo>
                      <a:pt x="12491" y="36571"/>
                      <a:pt x="12541" y="36577"/>
                      <a:pt x="12603" y="36577"/>
                    </a:cubicBezTo>
                    <a:cubicBezTo>
                      <a:pt x="12747" y="36577"/>
                      <a:pt x="12955" y="36546"/>
                      <a:pt x="13269" y="36409"/>
                    </a:cubicBezTo>
                    <a:cubicBezTo>
                      <a:pt x="13386" y="36370"/>
                      <a:pt x="13503" y="36312"/>
                      <a:pt x="13581" y="36292"/>
                    </a:cubicBezTo>
                    <a:cubicBezTo>
                      <a:pt x="13718" y="36253"/>
                      <a:pt x="13776" y="36214"/>
                      <a:pt x="13796" y="36214"/>
                    </a:cubicBezTo>
                    <a:cubicBezTo>
                      <a:pt x="13854" y="36117"/>
                      <a:pt x="13893" y="36078"/>
                      <a:pt x="13932" y="36019"/>
                    </a:cubicBezTo>
                    <a:cubicBezTo>
                      <a:pt x="14654" y="35141"/>
                      <a:pt x="14908" y="34790"/>
                      <a:pt x="14908" y="34497"/>
                    </a:cubicBezTo>
                    <a:cubicBezTo>
                      <a:pt x="14908" y="34400"/>
                      <a:pt x="14869" y="34165"/>
                      <a:pt x="14479" y="33756"/>
                    </a:cubicBezTo>
                    <a:lnTo>
                      <a:pt x="14459" y="33736"/>
                    </a:lnTo>
                    <a:cubicBezTo>
                      <a:pt x="14342" y="33561"/>
                      <a:pt x="14225" y="33346"/>
                      <a:pt x="14186" y="33073"/>
                    </a:cubicBezTo>
                    <a:cubicBezTo>
                      <a:pt x="14166" y="32780"/>
                      <a:pt x="14244" y="32507"/>
                      <a:pt x="14322" y="32351"/>
                    </a:cubicBezTo>
                    <a:cubicBezTo>
                      <a:pt x="14459" y="32058"/>
                      <a:pt x="14674" y="31863"/>
                      <a:pt x="14752" y="31804"/>
                    </a:cubicBezTo>
                    <a:cubicBezTo>
                      <a:pt x="14947" y="31668"/>
                      <a:pt x="15201" y="31492"/>
                      <a:pt x="15337" y="31414"/>
                    </a:cubicBezTo>
                    <a:cubicBezTo>
                      <a:pt x="15883" y="31102"/>
                      <a:pt x="16274" y="30829"/>
                      <a:pt x="16430" y="30556"/>
                    </a:cubicBezTo>
                    <a:cubicBezTo>
                      <a:pt x="16488" y="30458"/>
                      <a:pt x="16508" y="30400"/>
                      <a:pt x="16508" y="30322"/>
                    </a:cubicBezTo>
                    <a:cubicBezTo>
                      <a:pt x="16508" y="30205"/>
                      <a:pt x="16469" y="29931"/>
                      <a:pt x="16137" y="29483"/>
                    </a:cubicBezTo>
                    <a:cubicBezTo>
                      <a:pt x="15825" y="29053"/>
                      <a:pt x="15805" y="28487"/>
                      <a:pt x="15805" y="28351"/>
                    </a:cubicBezTo>
                    <a:cubicBezTo>
                      <a:pt x="15552" y="28117"/>
                      <a:pt x="15337" y="27824"/>
                      <a:pt x="15220" y="27473"/>
                    </a:cubicBezTo>
                    <a:cubicBezTo>
                      <a:pt x="15122" y="27122"/>
                      <a:pt x="15142" y="26790"/>
                      <a:pt x="15259" y="26458"/>
                    </a:cubicBezTo>
                    <a:cubicBezTo>
                      <a:pt x="15513" y="25775"/>
                      <a:pt x="16196" y="25366"/>
                      <a:pt x="16274" y="25327"/>
                    </a:cubicBezTo>
                    <a:cubicBezTo>
                      <a:pt x="16313" y="25288"/>
                      <a:pt x="16332" y="25268"/>
                      <a:pt x="16371" y="25249"/>
                    </a:cubicBezTo>
                    <a:cubicBezTo>
                      <a:pt x="16898" y="24605"/>
                      <a:pt x="17366" y="24078"/>
                      <a:pt x="17776" y="23610"/>
                    </a:cubicBezTo>
                    <a:cubicBezTo>
                      <a:pt x="18810" y="22439"/>
                      <a:pt x="19435" y="21756"/>
                      <a:pt x="19844" y="21268"/>
                    </a:cubicBezTo>
                    <a:lnTo>
                      <a:pt x="19844" y="21268"/>
                    </a:lnTo>
                    <a:cubicBezTo>
                      <a:pt x="19805" y="21288"/>
                      <a:pt x="19747" y="21288"/>
                      <a:pt x="19708" y="21327"/>
                    </a:cubicBezTo>
                    <a:cubicBezTo>
                      <a:pt x="19524" y="21375"/>
                      <a:pt x="19344" y="21390"/>
                      <a:pt x="19185" y="21390"/>
                    </a:cubicBezTo>
                    <a:cubicBezTo>
                      <a:pt x="18954" y="21390"/>
                      <a:pt x="18766" y="21358"/>
                      <a:pt x="18674" y="21346"/>
                    </a:cubicBezTo>
                    <a:cubicBezTo>
                      <a:pt x="18557" y="21327"/>
                      <a:pt x="18342" y="21268"/>
                      <a:pt x="18147" y="21171"/>
                    </a:cubicBezTo>
                    <a:cubicBezTo>
                      <a:pt x="18088" y="21151"/>
                      <a:pt x="17971" y="21093"/>
                      <a:pt x="17854" y="20975"/>
                    </a:cubicBezTo>
                    <a:cubicBezTo>
                      <a:pt x="17776" y="20936"/>
                      <a:pt x="17659" y="20780"/>
                      <a:pt x="17561" y="20566"/>
                    </a:cubicBezTo>
                    <a:cubicBezTo>
                      <a:pt x="17503" y="20449"/>
                      <a:pt x="17483" y="20273"/>
                      <a:pt x="17483" y="20117"/>
                    </a:cubicBezTo>
                    <a:cubicBezTo>
                      <a:pt x="17444" y="20097"/>
                      <a:pt x="17308" y="20019"/>
                      <a:pt x="17074" y="19902"/>
                    </a:cubicBezTo>
                    <a:cubicBezTo>
                      <a:pt x="16722" y="19727"/>
                      <a:pt x="16001" y="19395"/>
                      <a:pt x="15552" y="18693"/>
                    </a:cubicBezTo>
                    <a:cubicBezTo>
                      <a:pt x="15318" y="18263"/>
                      <a:pt x="15201" y="17756"/>
                      <a:pt x="15201" y="17190"/>
                    </a:cubicBezTo>
                    <a:cubicBezTo>
                      <a:pt x="15201" y="16976"/>
                      <a:pt x="15044" y="16663"/>
                      <a:pt x="14596" y="15883"/>
                    </a:cubicBezTo>
                    <a:cubicBezTo>
                      <a:pt x="14225" y="15200"/>
                      <a:pt x="13562" y="14146"/>
                      <a:pt x="13562" y="12859"/>
                    </a:cubicBezTo>
                    <a:lnTo>
                      <a:pt x="13562" y="12839"/>
                    </a:lnTo>
                    <a:cubicBezTo>
                      <a:pt x="13269" y="12937"/>
                      <a:pt x="12976" y="12976"/>
                      <a:pt x="12703" y="12976"/>
                    </a:cubicBezTo>
                    <a:cubicBezTo>
                      <a:pt x="12137" y="12976"/>
                      <a:pt x="11669" y="12839"/>
                      <a:pt x="11337" y="12605"/>
                    </a:cubicBezTo>
                    <a:cubicBezTo>
                      <a:pt x="11240" y="12742"/>
                      <a:pt x="11123" y="12859"/>
                      <a:pt x="10986" y="12956"/>
                    </a:cubicBezTo>
                    <a:cubicBezTo>
                      <a:pt x="10752" y="13151"/>
                      <a:pt x="10479" y="13268"/>
                      <a:pt x="10186" y="13346"/>
                    </a:cubicBezTo>
                    <a:cubicBezTo>
                      <a:pt x="10045" y="13375"/>
                      <a:pt x="9911" y="13387"/>
                      <a:pt x="9786" y="13387"/>
                    </a:cubicBezTo>
                    <a:cubicBezTo>
                      <a:pt x="9322" y="13387"/>
                      <a:pt x="8992" y="13229"/>
                      <a:pt x="8976" y="13229"/>
                    </a:cubicBezTo>
                    <a:cubicBezTo>
                      <a:pt x="8957" y="13229"/>
                      <a:pt x="8918" y="13190"/>
                      <a:pt x="8918" y="13190"/>
                    </a:cubicBezTo>
                    <a:cubicBezTo>
                      <a:pt x="8586" y="13151"/>
                      <a:pt x="8313" y="12956"/>
                      <a:pt x="8157" y="12663"/>
                    </a:cubicBezTo>
                    <a:cubicBezTo>
                      <a:pt x="8118" y="12585"/>
                      <a:pt x="8098" y="12507"/>
                      <a:pt x="8059" y="12449"/>
                    </a:cubicBezTo>
                    <a:cubicBezTo>
                      <a:pt x="7942" y="12410"/>
                      <a:pt x="7045" y="12195"/>
                      <a:pt x="6752" y="11473"/>
                    </a:cubicBezTo>
                    <a:cubicBezTo>
                      <a:pt x="6693" y="11337"/>
                      <a:pt x="6674" y="11200"/>
                      <a:pt x="6654" y="11083"/>
                    </a:cubicBezTo>
                    <a:close/>
                  </a:path>
                </a:pathLst>
              </a:custGeom>
              <a:solidFill>
                <a:srgbClr val="0088D3">
                  <a:alpha val="2755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114;p41">
                <a:extLst>
                  <a:ext uri="{FF2B5EF4-FFF2-40B4-BE49-F238E27FC236}">
                    <a16:creationId xmlns:a16="http://schemas.microsoft.com/office/drawing/2014/main" id="{1C97AB19-1458-472A-A5E1-0B653E107963}"/>
                  </a:ext>
                </a:extLst>
              </p:cNvPr>
              <p:cNvSpPr/>
              <p:nvPr/>
            </p:nvSpPr>
            <p:spPr>
              <a:xfrm>
                <a:off x="4766767" y="1372980"/>
                <a:ext cx="2798316" cy="930166"/>
              </a:xfrm>
              <a:custGeom>
                <a:avLst/>
                <a:gdLst/>
                <a:ahLst/>
                <a:cxnLst/>
                <a:rect l="l" t="t" r="r" b="b"/>
                <a:pathLst>
                  <a:path w="43664" h="14514" extrusionOk="0">
                    <a:moveTo>
                      <a:pt x="38941" y="1"/>
                    </a:moveTo>
                    <a:lnTo>
                      <a:pt x="38941" y="1"/>
                    </a:lnTo>
                    <a:cubicBezTo>
                      <a:pt x="40326" y="625"/>
                      <a:pt x="41126" y="1679"/>
                      <a:pt x="41126" y="2381"/>
                    </a:cubicBezTo>
                    <a:cubicBezTo>
                      <a:pt x="41126" y="2713"/>
                      <a:pt x="41341" y="2830"/>
                      <a:pt x="41439" y="3006"/>
                    </a:cubicBezTo>
                    <a:cubicBezTo>
                      <a:pt x="41575" y="3201"/>
                      <a:pt x="41439" y="3474"/>
                      <a:pt x="40405" y="4157"/>
                    </a:cubicBezTo>
                    <a:cubicBezTo>
                      <a:pt x="39370" y="4820"/>
                      <a:pt x="38414" y="5133"/>
                      <a:pt x="37341" y="5191"/>
                    </a:cubicBezTo>
                    <a:cubicBezTo>
                      <a:pt x="37162" y="5203"/>
                      <a:pt x="36979" y="5208"/>
                      <a:pt x="36792" y="5208"/>
                    </a:cubicBezTo>
                    <a:cubicBezTo>
                      <a:pt x="36045" y="5208"/>
                      <a:pt x="35230" y="5121"/>
                      <a:pt x="34278" y="4996"/>
                    </a:cubicBezTo>
                    <a:cubicBezTo>
                      <a:pt x="33642" y="4909"/>
                      <a:pt x="33149" y="4879"/>
                      <a:pt x="32743" y="4879"/>
                    </a:cubicBezTo>
                    <a:cubicBezTo>
                      <a:pt x="31907" y="4879"/>
                      <a:pt x="31444" y="5004"/>
                      <a:pt x="30875" y="5004"/>
                    </a:cubicBezTo>
                    <a:cubicBezTo>
                      <a:pt x="30611" y="5004"/>
                      <a:pt x="30324" y="4977"/>
                      <a:pt x="29966" y="4898"/>
                    </a:cubicBezTo>
                    <a:cubicBezTo>
                      <a:pt x="29474" y="4798"/>
                      <a:pt x="29086" y="4754"/>
                      <a:pt x="28799" y="4754"/>
                    </a:cubicBezTo>
                    <a:cubicBezTo>
                      <a:pt x="28195" y="4754"/>
                      <a:pt x="28030" y="4946"/>
                      <a:pt x="28268" y="5211"/>
                    </a:cubicBezTo>
                    <a:cubicBezTo>
                      <a:pt x="28400" y="5342"/>
                      <a:pt x="28327" y="5374"/>
                      <a:pt x="28169" y="5374"/>
                    </a:cubicBezTo>
                    <a:cubicBezTo>
                      <a:pt x="28021" y="5374"/>
                      <a:pt x="27798" y="5346"/>
                      <a:pt x="27597" y="5346"/>
                    </a:cubicBezTo>
                    <a:cubicBezTo>
                      <a:pt x="27374" y="5346"/>
                      <a:pt x="27177" y="5380"/>
                      <a:pt x="27137" y="5523"/>
                    </a:cubicBezTo>
                    <a:cubicBezTo>
                      <a:pt x="27120" y="5568"/>
                      <a:pt x="27053" y="5588"/>
                      <a:pt x="26947" y="5588"/>
                    </a:cubicBezTo>
                    <a:cubicBezTo>
                      <a:pt x="26185" y="5588"/>
                      <a:pt x="23423" y="4541"/>
                      <a:pt x="23098" y="4215"/>
                    </a:cubicBezTo>
                    <a:cubicBezTo>
                      <a:pt x="22746" y="3884"/>
                      <a:pt x="25985" y="2655"/>
                      <a:pt x="24620" y="2381"/>
                    </a:cubicBezTo>
                    <a:cubicBezTo>
                      <a:pt x="23254" y="2128"/>
                      <a:pt x="20542" y="1874"/>
                      <a:pt x="19156" y="1679"/>
                    </a:cubicBezTo>
                    <a:cubicBezTo>
                      <a:pt x="18812" y="1630"/>
                      <a:pt x="18416" y="1607"/>
                      <a:pt x="18035" y="1607"/>
                    </a:cubicBezTo>
                    <a:cubicBezTo>
                      <a:pt x="16881" y="1607"/>
                      <a:pt x="15862" y="1820"/>
                      <a:pt x="16815" y="2186"/>
                    </a:cubicBezTo>
                    <a:cubicBezTo>
                      <a:pt x="17781" y="2564"/>
                      <a:pt x="17708" y="2906"/>
                      <a:pt x="17272" y="2906"/>
                    </a:cubicBezTo>
                    <a:cubicBezTo>
                      <a:pt x="17145" y="2906"/>
                      <a:pt x="16987" y="2877"/>
                      <a:pt x="16815" y="2811"/>
                    </a:cubicBezTo>
                    <a:cubicBezTo>
                      <a:pt x="16707" y="2770"/>
                      <a:pt x="16610" y="2754"/>
                      <a:pt x="16517" y="2754"/>
                    </a:cubicBezTo>
                    <a:cubicBezTo>
                      <a:pt x="16078" y="2754"/>
                      <a:pt x="15757" y="3127"/>
                      <a:pt x="15088" y="3127"/>
                    </a:cubicBezTo>
                    <a:cubicBezTo>
                      <a:pt x="14872" y="3127"/>
                      <a:pt x="14621" y="3089"/>
                      <a:pt x="14317" y="2986"/>
                    </a:cubicBezTo>
                    <a:cubicBezTo>
                      <a:pt x="12912" y="2498"/>
                      <a:pt x="12795" y="2694"/>
                      <a:pt x="11469" y="2011"/>
                    </a:cubicBezTo>
                    <a:cubicBezTo>
                      <a:pt x="11088" y="1809"/>
                      <a:pt x="10748" y="1726"/>
                      <a:pt x="10481" y="1726"/>
                    </a:cubicBezTo>
                    <a:cubicBezTo>
                      <a:pt x="9843" y="1726"/>
                      <a:pt x="9615" y="2195"/>
                      <a:pt x="10220" y="2635"/>
                    </a:cubicBezTo>
                    <a:cubicBezTo>
                      <a:pt x="11078" y="3259"/>
                      <a:pt x="10434" y="3494"/>
                      <a:pt x="9888" y="3494"/>
                    </a:cubicBezTo>
                    <a:cubicBezTo>
                      <a:pt x="9322" y="3494"/>
                      <a:pt x="8386" y="4079"/>
                      <a:pt x="9342" y="4996"/>
                    </a:cubicBezTo>
                    <a:cubicBezTo>
                      <a:pt x="10298" y="5932"/>
                      <a:pt x="12912" y="7532"/>
                      <a:pt x="11703" y="7532"/>
                    </a:cubicBezTo>
                    <a:cubicBezTo>
                      <a:pt x="11205" y="7532"/>
                      <a:pt x="10612" y="7580"/>
                      <a:pt x="10023" y="7580"/>
                    </a:cubicBezTo>
                    <a:cubicBezTo>
                      <a:pt x="9201" y="7580"/>
                      <a:pt x="8385" y="7488"/>
                      <a:pt x="7839" y="7045"/>
                    </a:cubicBezTo>
                    <a:cubicBezTo>
                      <a:pt x="6864" y="6303"/>
                      <a:pt x="6181" y="5932"/>
                      <a:pt x="5713" y="5464"/>
                    </a:cubicBezTo>
                    <a:cubicBezTo>
                      <a:pt x="5627" y="5378"/>
                      <a:pt x="5572" y="5342"/>
                      <a:pt x="5542" y="5342"/>
                    </a:cubicBezTo>
                    <a:cubicBezTo>
                      <a:pt x="5410" y="5342"/>
                      <a:pt x="5783" y="6057"/>
                      <a:pt x="6181" y="6264"/>
                    </a:cubicBezTo>
                    <a:cubicBezTo>
                      <a:pt x="6280" y="6320"/>
                      <a:pt x="6288" y="6345"/>
                      <a:pt x="6235" y="6345"/>
                    </a:cubicBezTo>
                    <a:cubicBezTo>
                      <a:pt x="6050" y="6345"/>
                      <a:pt x="5123" y="6041"/>
                      <a:pt x="4835" y="5737"/>
                    </a:cubicBezTo>
                    <a:cubicBezTo>
                      <a:pt x="4464" y="5367"/>
                      <a:pt x="3839" y="4898"/>
                      <a:pt x="3547" y="4606"/>
                    </a:cubicBezTo>
                    <a:cubicBezTo>
                      <a:pt x="3254" y="4313"/>
                      <a:pt x="2805" y="3181"/>
                      <a:pt x="3098" y="2069"/>
                    </a:cubicBezTo>
                    <a:lnTo>
                      <a:pt x="3098" y="2069"/>
                    </a:lnTo>
                    <a:cubicBezTo>
                      <a:pt x="2474" y="3103"/>
                      <a:pt x="2766" y="4664"/>
                      <a:pt x="3332" y="5191"/>
                    </a:cubicBezTo>
                    <a:cubicBezTo>
                      <a:pt x="3859" y="5737"/>
                      <a:pt x="4249" y="7006"/>
                      <a:pt x="5615" y="7864"/>
                    </a:cubicBezTo>
                    <a:cubicBezTo>
                      <a:pt x="6981" y="8703"/>
                      <a:pt x="8834" y="9171"/>
                      <a:pt x="8308" y="9249"/>
                    </a:cubicBezTo>
                    <a:cubicBezTo>
                      <a:pt x="7761" y="9328"/>
                      <a:pt x="6278" y="9620"/>
                      <a:pt x="6513" y="9835"/>
                    </a:cubicBezTo>
                    <a:cubicBezTo>
                      <a:pt x="6674" y="9984"/>
                      <a:pt x="6701" y="10102"/>
                      <a:pt x="6513" y="10102"/>
                    </a:cubicBezTo>
                    <a:cubicBezTo>
                      <a:pt x="6405" y="10102"/>
                      <a:pt x="6228" y="10063"/>
                      <a:pt x="5966" y="9971"/>
                    </a:cubicBezTo>
                    <a:cubicBezTo>
                      <a:pt x="5789" y="9920"/>
                      <a:pt x="5659" y="9897"/>
                      <a:pt x="5581" y="9897"/>
                    </a:cubicBezTo>
                    <a:cubicBezTo>
                      <a:pt x="5334" y="9897"/>
                      <a:pt x="5607" y="10133"/>
                      <a:pt x="6513" y="10459"/>
                    </a:cubicBezTo>
                    <a:cubicBezTo>
                      <a:pt x="6747" y="10537"/>
                      <a:pt x="6942" y="10635"/>
                      <a:pt x="7078" y="10713"/>
                    </a:cubicBezTo>
                    <a:cubicBezTo>
                      <a:pt x="7820" y="11084"/>
                      <a:pt x="8074" y="11493"/>
                      <a:pt x="8932" y="11610"/>
                    </a:cubicBezTo>
                    <a:cubicBezTo>
                      <a:pt x="9612" y="11711"/>
                      <a:pt x="8910" y="11796"/>
                      <a:pt x="8022" y="11796"/>
                    </a:cubicBezTo>
                    <a:cubicBezTo>
                      <a:pt x="7535" y="11796"/>
                      <a:pt x="6992" y="11770"/>
                      <a:pt x="6591" y="11708"/>
                    </a:cubicBezTo>
                    <a:cubicBezTo>
                      <a:pt x="5478" y="11532"/>
                      <a:pt x="3371" y="11298"/>
                      <a:pt x="2474" y="10927"/>
                    </a:cubicBezTo>
                    <a:cubicBezTo>
                      <a:pt x="1576" y="10557"/>
                      <a:pt x="1010" y="10049"/>
                      <a:pt x="464" y="9640"/>
                    </a:cubicBezTo>
                    <a:cubicBezTo>
                      <a:pt x="370" y="9567"/>
                      <a:pt x="297" y="9535"/>
                      <a:pt x="244" y="9535"/>
                    </a:cubicBezTo>
                    <a:cubicBezTo>
                      <a:pt x="0" y="9535"/>
                      <a:pt x="178" y="10201"/>
                      <a:pt x="659" y="10537"/>
                    </a:cubicBezTo>
                    <a:cubicBezTo>
                      <a:pt x="1244" y="10947"/>
                      <a:pt x="3449" y="12801"/>
                      <a:pt x="5927" y="13249"/>
                    </a:cubicBezTo>
                    <a:cubicBezTo>
                      <a:pt x="8425" y="13659"/>
                      <a:pt x="9088" y="13445"/>
                      <a:pt x="10942" y="14030"/>
                    </a:cubicBezTo>
                    <a:cubicBezTo>
                      <a:pt x="11655" y="14260"/>
                      <a:pt x="12064" y="14312"/>
                      <a:pt x="12406" y="14312"/>
                    </a:cubicBezTo>
                    <a:cubicBezTo>
                      <a:pt x="12691" y="14312"/>
                      <a:pt x="12930" y="14276"/>
                      <a:pt x="13261" y="14276"/>
                    </a:cubicBezTo>
                    <a:cubicBezTo>
                      <a:pt x="13544" y="14276"/>
                      <a:pt x="13893" y="14302"/>
                      <a:pt x="14395" y="14401"/>
                    </a:cubicBezTo>
                    <a:cubicBezTo>
                      <a:pt x="14819" y="14478"/>
                      <a:pt x="15205" y="14514"/>
                      <a:pt x="15541" y="14514"/>
                    </a:cubicBezTo>
                    <a:cubicBezTo>
                      <a:pt x="16648" y="14514"/>
                      <a:pt x="17219" y="14125"/>
                      <a:pt x="16815" y="13542"/>
                    </a:cubicBezTo>
                    <a:cubicBezTo>
                      <a:pt x="16268" y="12781"/>
                      <a:pt x="16756" y="12469"/>
                      <a:pt x="16503" y="12001"/>
                    </a:cubicBezTo>
                    <a:cubicBezTo>
                      <a:pt x="16229" y="11571"/>
                      <a:pt x="16054" y="11376"/>
                      <a:pt x="16522" y="11220"/>
                    </a:cubicBezTo>
                    <a:cubicBezTo>
                      <a:pt x="16951" y="11103"/>
                      <a:pt x="17498" y="10732"/>
                      <a:pt x="16698" y="10264"/>
                    </a:cubicBezTo>
                    <a:cubicBezTo>
                      <a:pt x="16014" y="9914"/>
                      <a:pt x="16186" y="9396"/>
                      <a:pt x="17361" y="9396"/>
                    </a:cubicBezTo>
                    <a:cubicBezTo>
                      <a:pt x="17628" y="9396"/>
                      <a:pt x="17946" y="9422"/>
                      <a:pt x="18317" y="9484"/>
                    </a:cubicBezTo>
                    <a:cubicBezTo>
                      <a:pt x="20346" y="9835"/>
                      <a:pt x="23390" y="10693"/>
                      <a:pt x="24698" y="10830"/>
                    </a:cubicBezTo>
                    <a:cubicBezTo>
                      <a:pt x="25985" y="11006"/>
                      <a:pt x="27000" y="11123"/>
                      <a:pt x="25693" y="11552"/>
                    </a:cubicBezTo>
                    <a:cubicBezTo>
                      <a:pt x="24366" y="12001"/>
                      <a:pt x="26219" y="12762"/>
                      <a:pt x="27332" y="12762"/>
                    </a:cubicBezTo>
                    <a:cubicBezTo>
                      <a:pt x="27914" y="12762"/>
                      <a:pt x="28303" y="12850"/>
                      <a:pt x="28769" y="12850"/>
                    </a:cubicBezTo>
                    <a:cubicBezTo>
                      <a:pt x="29178" y="12850"/>
                      <a:pt x="29646" y="12782"/>
                      <a:pt x="30356" y="12527"/>
                    </a:cubicBezTo>
                    <a:cubicBezTo>
                      <a:pt x="31773" y="12037"/>
                      <a:pt x="32277" y="12020"/>
                      <a:pt x="33568" y="12020"/>
                    </a:cubicBezTo>
                    <a:cubicBezTo>
                      <a:pt x="33663" y="12020"/>
                      <a:pt x="33763" y="12020"/>
                      <a:pt x="33868" y="12020"/>
                    </a:cubicBezTo>
                    <a:cubicBezTo>
                      <a:pt x="35351" y="12020"/>
                      <a:pt x="38395" y="11610"/>
                      <a:pt x="37146" y="11064"/>
                    </a:cubicBezTo>
                    <a:cubicBezTo>
                      <a:pt x="36002" y="10574"/>
                      <a:pt x="36447" y="10557"/>
                      <a:pt x="37238" y="10557"/>
                    </a:cubicBezTo>
                    <a:cubicBezTo>
                      <a:pt x="37297" y="10557"/>
                      <a:pt x="37357" y="10557"/>
                      <a:pt x="37419" y="10557"/>
                    </a:cubicBezTo>
                    <a:cubicBezTo>
                      <a:pt x="38317" y="10557"/>
                      <a:pt x="40034" y="10303"/>
                      <a:pt x="38570" y="9659"/>
                    </a:cubicBezTo>
                    <a:cubicBezTo>
                      <a:pt x="37107" y="9035"/>
                      <a:pt x="37927" y="8274"/>
                      <a:pt x="40619" y="7337"/>
                    </a:cubicBezTo>
                    <a:cubicBezTo>
                      <a:pt x="43292" y="6420"/>
                      <a:pt x="43663" y="5093"/>
                      <a:pt x="43039" y="3923"/>
                    </a:cubicBezTo>
                    <a:cubicBezTo>
                      <a:pt x="42414" y="2830"/>
                      <a:pt x="42083" y="2869"/>
                      <a:pt x="41712" y="2206"/>
                    </a:cubicBezTo>
                    <a:cubicBezTo>
                      <a:pt x="41692" y="2167"/>
                      <a:pt x="41673" y="2128"/>
                      <a:pt x="41673" y="2089"/>
                    </a:cubicBezTo>
                    <a:cubicBezTo>
                      <a:pt x="41283" y="1289"/>
                      <a:pt x="40112" y="333"/>
                      <a:pt x="389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115;p41">
                <a:extLst>
                  <a:ext uri="{FF2B5EF4-FFF2-40B4-BE49-F238E27FC236}">
                    <a16:creationId xmlns:a16="http://schemas.microsoft.com/office/drawing/2014/main" id="{556B296F-0839-49E7-A697-7DA45C94C14A}"/>
                  </a:ext>
                </a:extLst>
              </p:cNvPr>
              <p:cNvSpPr/>
              <p:nvPr/>
            </p:nvSpPr>
            <p:spPr>
              <a:xfrm>
                <a:off x="4766834" y="1371762"/>
                <a:ext cx="2794471" cy="929397"/>
              </a:xfrm>
              <a:custGeom>
                <a:avLst/>
                <a:gdLst/>
                <a:ahLst/>
                <a:cxnLst/>
                <a:rect l="l" t="t" r="r" b="b"/>
                <a:pathLst>
                  <a:path w="43604" h="14502" extrusionOk="0">
                    <a:moveTo>
                      <a:pt x="38882" y="0"/>
                    </a:moveTo>
                    <a:lnTo>
                      <a:pt x="38882" y="0"/>
                    </a:lnTo>
                    <a:cubicBezTo>
                      <a:pt x="40267" y="644"/>
                      <a:pt x="41086" y="1678"/>
                      <a:pt x="41086" y="2381"/>
                    </a:cubicBezTo>
                    <a:cubicBezTo>
                      <a:pt x="41086" y="2693"/>
                      <a:pt x="41301" y="2830"/>
                      <a:pt x="41399" y="2986"/>
                    </a:cubicBezTo>
                    <a:cubicBezTo>
                      <a:pt x="41516" y="3181"/>
                      <a:pt x="41399" y="3434"/>
                      <a:pt x="40345" y="4137"/>
                    </a:cubicBezTo>
                    <a:cubicBezTo>
                      <a:pt x="39330" y="4820"/>
                      <a:pt x="38374" y="5112"/>
                      <a:pt x="37301" y="5191"/>
                    </a:cubicBezTo>
                    <a:cubicBezTo>
                      <a:pt x="36052" y="5834"/>
                      <a:pt x="35877" y="6361"/>
                      <a:pt x="36950" y="6830"/>
                    </a:cubicBezTo>
                    <a:cubicBezTo>
                      <a:pt x="38413" y="7454"/>
                      <a:pt x="36716" y="7727"/>
                      <a:pt x="35818" y="7727"/>
                    </a:cubicBezTo>
                    <a:cubicBezTo>
                      <a:pt x="35755" y="7727"/>
                      <a:pt x="35693" y="7727"/>
                      <a:pt x="35633" y="7727"/>
                    </a:cubicBezTo>
                    <a:cubicBezTo>
                      <a:pt x="34827" y="7727"/>
                      <a:pt x="34382" y="7744"/>
                      <a:pt x="35545" y="8234"/>
                    </a:cubicBezTo>
                    <a:cubicBezTo>
                      <a:pt x="36794" y="8781"/>
                      <a:pt x="33731" y="9190"/>
                      <a:pt x="32248" y="9190"/>
                    </a:cubicBezTo>
                    <a:cubicBezTo>
                      <a:pt x="32143" y="9190"/>
                      <a:pt x="32043" y="9190"/>
                      <a:pt x="31947" y="9190"/>
                    </a:cubicBezTo>
                    <a:cubicBezTo>
                      <a:pt x="30659" y="9190"/>
                      <a:pt x="30171" y="9207"/>
                      <a:pt x="28735" y="9698"/>
                    </a:cubicBezTo>
                    <a:cubicBezTo>
                      <a:pt x="28016" y="9953"/>
                      <a:pt x="27543" y="10021"/>
                      <a:pt x="27132" y="10021"/>
                    </a:cubicBezTo>
                    <a:cubicBezTo>
                      <a:pt x="26663" y="10021"/>
                      <a:pt x="26274" y="9932"/>
                      <a:pt x="25692" y="9932"/>
                    </a:cubicBezTo>
                    <a:cubicBezTo>
                      <a:pt x="24619" y="9932"/>
                      <a:pt x="22765" y="9171"/>
                      <a:pt x="24072" y="8722"/>
                    </a:cubicBezTo>
                    <a:cubicBezTo>
                      <a:pt x="25399" y="8293"/>
                      <a:pt x="24365" y="8156"/>
                      <a:pt x="23077" y="8000"/>
                    </a:cubicBezTo>
                    <a:cubicBezTo>
                      <a:pt x="21789" y="7844"/>
                      <a:pt x="18745" y="7005"/>
                      <a:pt x="16716" y="6654"/>
                    </a:cubicBezTo>
                    <a:cubicBezTo>
                      <a:pt x="16341" y="6593"/>
                      <a:pt x="16021" y="6566"/>
                      <a:pt x="15753" y="6566"/>
                    </a:cubicBezTo>
                    <a:cubicBezTo>
                      <a:pt x="14571" y="6566"/>
                      <a:pt x="14409" y="7084"/>
                      <a:pt x="15077" y="7434"/>
                    </a:cubicBezTo>
                    <a:cubicBezTo>
                      <a:pt x="15877" y="7903"/>
                      <a:pt x="15350" y="8273"/>
                      <a:pt x="14902" y="8390"/>
                    </a:cubicBezTo>
                    <a:cubicBezTo>
                      <a:pt x="14453" y="8527"/>
                      <a:pt x="14609" y="8722"/>
                      <a:pt x="14882" y="9171"/>
                    </a:cubicBezTo>
                    <a:cubicBezTo>
                      <a:pt x="15155" y="9620"/>
                      <a:pt x="14668" y="9951"/>
                      <a:pt x="15194" y="10712"/>
                    </a:cubicBezTo>
                    <a:cubicBezTo>
                      <a:pt x="15609" y="11276"/>
                      <a:pt x="15045" y="11681"/>
                      <a:pt x="13963" y="11681"/>
                    </a:cubicBezTo>
                    <a:cubicBezTo>
                      <a:pt x="13620" y="11681"/>
                      <a:pt x="13226" y="11640"/>
                      <a:pt x="12794" y="11551"/>
                    </a:cubicBezTo>
                    <a:cubicBezTo>
                      <a:pt x="12314" y="11464"/>
                      <a:pt x="11973" y="11439"/>
                      <a:pt x="11697" y="11439"/>
                    </a:cubicBezTo>
                    <a:cubicBezTo>
                      <a:pt x="11336" y="11439"/>
                      <a:pt x="11087" y="11481"/>
                      <a:pt x="10784" y="11481"/>
                    </a:cubicBezTo>
                    <a:cubicBezTo>
                      <a:pt x="10443" y="11481"/>
                      <a:pt x="10034" y="11428"/>
                      <a:pt x="9321" y="11200"/>
                    </a:cubicBezTo>
                    <a:cubicBezTo>
                      <a:pt x="8404" y="10927"/>
                      <a:pt x="7760" y="10829"/>
                      <a:pt x="7058" y="10751"/>
                    </a:cubicBezTo>
                    <a:lnTo>
                      <a:pt x="7058" y="10751"/>
                    </a:lnTo>
                    <a:cubicBezTo>
                      <a:pt x="7780" y="11142"/>
                      <a:pt x="8053" y="11532"/>
                      <a:pt x="8912" y="11649"/>
                    </a:cubicBezTo>
                    <a:cubicBezTo>
                      <a:pt x="9592" y="11750"/>
                      <a:pt x="8881" y="11834"/>
                      <a:pt x="7993" y="11834"/>
                    </a:cubicBezTo>
                    <a:cubicBezTo>
                      <a:pt x="7506" y="11834"/>
                      <a:pt x="6964" y="11809"/>
                      <a:pt x="6570" y="11746"/>
                    </a:cubicBezTo>
                    <a:cubicBezTo>
                      <a:pt x="5438" y="11590"/>
                      <a:pt x="3351" y="11337"/>
                      <a:pt x="2453" y="10966"/>
                    </a:cubicBezTo>
                    <a:cubicBezTo>
                      <a:pt x="1517" y="10615"/>
                      <a:pt x="990" y="10088"/>
                      <a:pt x="443" y="9678"/>
                    </a:cubicBezTo>
                    <a:cubicBezTo>
                      <a:pt x="349" y="9599"/>
                      <a:pt x="277" y="9565"/>
                      <a:pt x="226" y="9565"/>
                    </a:cubicBezTo>
                    <a:cubicBezTo>
                      <a:pt x="1" y="9565"/>
                      <a:pt x="174" y="10219"/>
                      <a:pt x="619" y="10537"/>
                    </a:cubicBezTo>
                    <a:cubicBezTo>
                      <a:pt x="1204" y="10946"/>
                      <a:pt x="3390" y="12820"/>
                      <a:pt x="5887" y="13229"/>
                    </a:cubicBezTo>
                    <a:cubicBezTo>
                      <a:pt x="8365" y="13659"/>
                      <a:pt x="9048" y="13424"/>
                      <a:pt x="10882" y="14010"/>
                    </a:cubicBezTo>
                    <a:cubicBezTo>
                      <a:pt x="11591" y="14229"/>
                      <a:pt x="12000" y="14278"/>
                      <a:pt x="12338" y="14278"/>
                    </a:cubicBezTo>
                    <a:cubicBezTo>
                      <a:pt x="12619" y="14278"/>
                      <a:pt x="12852" y="14244"/>
                      <a:pt x="13168" y="14244"/>
                    </a:cubicBezTo>
                    <a:cubicBezTo>
                      <a:pt x="13455" y="14244"/>
                      <a:pt x="13811" y="14272"/>
                      <a:pt x="14336" y="14381"/>
                    </a:cubicBezTo>
                    <a:cubicBezTo>
                      <a:pt x="14770" y="14464"/>
                      <a:pt x="15164" y="14502"/>
                      <a:pt x="15507" y="14502"/>
                    </a:cubicBezTo>
                    <a:cubicBezTo>
                      <a:pt x="16611" y="14502"/>
                      <a:pt x="17172" y="14103"/>
                      <a:pt x="16755" y="13522"/>
                    </a:cubicBezTo>
                    <a:cubicBezTo>
                      <a:pt x="16228" y="12781"/>
                      <a:pt x="16716" y="12429"/>
                      <a:pt x="16443" y="12000"/>
                    </a:cubicBezTo>
                    <a:cubicBezTo>
                      <a:pt x="16170" y="11532"/>
                      <a:pt x="16033" y="11337"/>
                      <a:pt x="16463" y="11220"/>
                    </a:cubicBezTo>
                    <a:cubicBezTo>
                      <a:pt x="16931" y="11083"/>
                      <a:pt x="17458" y="10693"/>
                      <a:pt x="16638" y="10264"/>
                    </a:cubicBezTo>
                    <a:cubicBezTo>
                      <a:pt x="15961" y="9901"/>
                      <a:pt x="16123" y="9386"/>
                      <a:pt x="17279" y="9386"/>
                    </a:cubicBezTo>
                    <a:cubicBezTo>
                      <a:pt x="17554" y="9386"/>
                      <a:pt x="17886" y="9415"/>
                      <a:pt x="18277" y="9483"/>
                    </a:cubicBezTo>
                    <a:cubicBezTo>
                      <a:pt x="20287" y="9815"/>
                      <a:pt x="23350" y="10654"/>
                      <a:pt x="24638" y="10829"/>
                    </a:cubicBezTo>
                    <a:cubicBezTo>
                      <a:pt x="25926" y="10986"/>
                      <a:pt x="26960" y="11122"/>
                      <a:pt x="25633" y="11551"/>
                    </a:cubicBezTo>
                    <a:cubicBezTo>
                      <a:pt x="24326" y="11961"/>
                      <a:pt x="26199" y="12742"/>
                      <a:pt x="27272" y="12742"/>
                    </a:cubicBezTo>
                    <a:cubicBezTo>
                      <a:pt x="27861" y="12742"/>
                      <a:pt x="28250" y="12841"/>
                      <a:pt x="28735" y="12841"/>
                    </a:cubicBezTo>
                    <a:cubicBezTo>
                      <a:pt x="29135" y="12841"/>
                      <a:pt x="29600" y="12774"/>
                      <a:pt x="30296" y="12527"/>
                    </a:cubicBezTo>
                    <a:cubicBezTo>
                      <a:pt x="31732" y="12036"/>
                      <a:pt x="32253" y="12020"/>
                      <a:pt x="33515" y="12020"/>
                    </a:cubicBezTo>
                    <a:cubicBezTo>
                      <a:pt x="33609" y="12020"/>
                      <a:pt x="33706" y="12020"/>
                      <a:pt x="33809" y="12020"/>
                    </a:cubicBezTo>
                    <a:cubicBezTo>
                      <a:pt x="35291" y="12020"/>
                      <a:pt x="38335" y="11610"/>
                      <a:pt x="37106" y="11064"/>
                    </a:cubicBezTo>
                    <a:cubicBezTo>
                      <a:pt x="35925" y="10573"/>
                      <a:pt x="36385" y="10556"/>
                      <a:pt x="37178" y="10556"/>
                    </a:cubicBezTo>
                    <a:cubicBezTo>
                      <a:pt x="37237" y="10556"/>
                      <a:pt x="37298" y="10556"/>
                      <a:pt x="37360" y="10556"/>
                    </a:cubicBezTo>
                    <a:cubicBezTo>
                      <a:pt x="38238" y="10556"/>
                      <a:pt x="39974" y="10283"/>
                      <a:pt x="38511" y="9659"/>
                    </a:cubicBezTo>
                    <a:cubicBezTo>
                      <a:pt x="37048" y="9015"/>
                      <a:pt x="37887" y="8254"/>
                      <a:pt x="40560" y="7337"/>
                    </a:cubicBezTo>
                    <a:cubicBezTo>
                      <a:pt x="43252" y="6400"/>
                      <a:pt x="43603" y="5073"/>
                      <a:pt x="42979" y="3922"/>
                    </a:cubicBezTo>
                    <a:cubicBezTo>
                      <a:pt x="42374" y="2830"/>
                      <a:pt x="42023" y="2869"/>
                      <a:pt x="41652" y="2186"/>
                    </a:cubicBezTo>
                    <a:cubicBezTo>
                      <a:pt x="41652" y="2166"/>
                      <a:pt x="41633" y="2147"/>
                      <a:pt x="41613" y="2088"/>
                    </a:cubicBezTo>
                    <a:cubicBezTo>
                      <a:pt x="41223" y="1288"/>
                      <a:pt x="40052" y="313"/>
                      <a:pt x="38882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116;p41">
                <a:extLst>
                  <a:ext uri="{FF2B5EF4-FFF2-40B4-BE49-F238E27FC236}">
                    <a16:creationId xmlns:a16="http://schemas.microsoft.com/office/drawing/2014/main" id="{E0C2583E-4E91-4691-8446-CF5644FC1787}"/>
                  </a:ext>
                </a:extLst>
              </p:cNvPr>
              <p:cNvSpPr/>
              <p:nvPr/>
            </p:nvSpPr>
            <p:spPr>
              <a:xfrm>
                <a:off x="5626836" y="2371999"/>
                <a:ext cx="1225545" cy="446369"/>
              </a:xfrm>
              <a:custGeom>
                <a:avLst/>
                <a:gdLst/>
                <a:ahLst/>
                <a:cxnLst/>
                <a:rect l="l" t="t" r="r" b="b"/>
                <a:pathLst>
                  <a:path w="19123" h="6965" extrusionOk="0">
                    <a:moveTo>
                      <a:pt x="9094" y="1"/>
                    </a:moveTo>
                    <a:cubicBezTo>
                      <a:pt x="8895" y="1"/>
                      <a:pt x="9911" y="729"/>
                      <a:pt x="11317" y="998"/>
                    </a:cubicBezTo>
                    <a:cubicBezTo>
                      <a:pt x="13057" y="1291"/>
                      <a:pt x="13525" y="1963"/>
                      <a:pt x="14722" y="1963"/>
                    </a:cubicBezTo>
                    <a:cubicBezTo>
                      <a:pt x="14800" y="1963"/>
                      <a:pt x="14881" y="1960"/>
                      <a:pt x="14965" y="1954"/>
                    </a:cubicBezTo>
                    <a:cubicBezTo>
                      <a:pt x="15067" y="1947"/>
                      <a:pt x="15149" y="1944"/>
                      <a:pt x="15211" y="1944"/>
                    </a:cubicBezTo>
                    <a:cubicBezTo>
                      <a:pt x="15964" y="1944"/>
                      <a:pt x="13914" y="2426"/>
                      <a:pt x="12654" y="2426"/>
                    </a:cubicBezTo>
                    <a:cubicBezTo>
                      <a:pt x="12590" y="2426"/>
                      <a:pt x="12527" y="2425"/>
                      <a:pt x="12468" y="2422"/>
                    </a:cubicBezTo>
                    <a:cubicBezTo>
                      <a:pt x="11570" y="2370"/>
                      <a:pt x="10681" y="2327"/>
                      <a:pt x="9917" y="2327"/>
                    </a:cubicBezTo>
                    <a:cubicBezTo>
                      <a:pt x="9535" y="2327"/>
                      <a:pt x="9183" y="2338"/>
                      <a:pt x="8878" y="2364"/>
                    </a:cubicBezTo>
                    <a:cubicBezTo>
                      <a:pt x="8786" y="2371"/>
                      <a:pt x="8684" y="2375"/>
                      <a:pt x="8574" y="2375"/>
                    </a:cubicBezTo>
                    <a:cubicBezTo>
                      <a:pt x="7562" y="2375"/>
                      <a:pt x="5880" y="2075"/>
                      <a:pt x="5405" y="1934"/>
                    </a:cubicBezTo>
                    <a:cubicBezTo>
                      <a:pt x="5335" y="1910"/>
                      <a:pt x="5277" y="1899"/>
                      <a:pt x="5233" y="1899"/>
                    </a:cubicBezTo>
                    <a:cubicBezTo>
                      <a:pt x="4958" y="1899"/>
                      <a:pt x="5201" y="2326"/>
                      <a:pt x="6126" y="2578"/>
                    </a:cubicBezTo>
                    <a:cubicBezTo>
                      <a:pt x="6976" y="2823"/>
                      <a:pt x="7237" y="3055"/>
                      <a:pt x="6842" y="3055"/>
                    </a:cubicBezTo>
                    <a:cubicBezTo>
                      <a:pt x="6765" y="3055"/>
                      <a:pt x="6663" y="3046"/>
                      <a:pt x="6536" y="3027"/>
                    </a:cubicBezTo>
                    <a:cubicBezTo>
                      <a:pt x="6432" y="3012"/>
                      <a:pt x="6349" y="3005"/>
                      <a:pt x="6284" y="3005"/>
                    </a:cubicBezTo>
                    <a:cubicBezTo>
                      <a:pt x="5859" y="3005"/>
                      <a:pt x="6190" y="3299"/>
                      <a:pt x="6478" y="3417"/>
                    </a:cubicBezTo>
                    <a:cubicBezTo>
                      <a:pt x="6819" y="3531"/>
                      <a:pt x="7178" y="4160"/>
                      <a:pt x="5088" y="4160"/>
                    </a:cubicBezTo>
                    <a:cubicBezTo>
                      <a:pt x="5026" y="4160"/>
                      <a:pt x="4963" y="4160"/>
                      <a:pt x="4897" y="4159"/>
                    </a:cubicBezTo>
                    <a:cubicBezTo>
                      <a:pt x="3902" y="4159"/>
                      <a:pt x="3395" y="4198"/>
                      <a:pt x="3024" y="4217"/>
                    </a:cubicBezTo>
                    <a:cubicBezTo>
                      <a:pt x="2691" y="4231"/>
                      <a:pt x="2485" y="4262"/>
                      <a:pt x="2152" y="4262"/>
                    </a:cubicBezTo>
                    <a:cubicBezTo>
                      <a:pt x="1997" y="4262"/>
                      <a:pt x="1815" y="4255"/>
                      <a:pt x="1580" y="4237"/>
                    </a:cubicBezTo>
                    <a:cubicBezTo>
                      <a:pt x="826" y="4165"/>
                      <a:pt x="204" y="4034"/>
                      <a:pt x="79" y="4034"/>
                    </a:cubicBezTo>
                    <a:cubicBezTo>
                      <a:pt x="1" y="4034"/>
                      <a:pt x="120" y="4086"/>
                      <a:pt x="527" y="4237"/>
                    </a:cubicBezTo>
                    <a:cubicBezTo>
                      <a:pt x="1619" y="4647"/>
                      <a:pt x="2497" y="5212"/>
                      <a:pt x="4175" y="5369"/>
                    </a:cubicBezTo>
                    <a:cubicBezTo>
                      <a:pt x="5545" y="5465"/>
                      <a:pt x="5877" y="5695"/>
                      <a:pt x="6534" y="5695"/>
                    </a:cubicBezTo>
                    <a:cubicBezTo>
                      <a:pt x="6672" y="5695"/>
                      <a:pt x="6825" y="5685"/>
                      <a:pt x="7004" y="5661"/>
                    </a:cubicBezTo>
                    <a:cubicBezTo>
                      <a:pt x="7143" y="5640"/>
                      <a:pt x="7281" y="5631"/>
                      <a:pt x="7412" y="5631"/>
                    </a:cubicBezTo>
                    <a:cubicBezTo>
                      <a:pt x="8250" y="5631"/>
                      <a:pt x="8837" y="6006"/>
                      <a:pt x="7590" y="6090"/>
                    </a:cubicBezTo>
                    <a:cubicBezTo>
                      <a:pt x="6146" y="6208"/>
                      <a:pt x="6361" y="6364"/>
                      <a:pt x="7239" y="6461"/>
                    </a:cubicBezTo>
                    <a:cubicBezTo>
                      <a:pt x="8156" y="6559"/>
                      <a:pt x="6146" y="6734"/>
                      <a:pt x="7824" y="6929"/>
                    </a:cubicBezTo>
                    <a:cubicBezTo>
                      <a:pt x="8085" y="6954"/>
                      <a:pt x="8332" y="6965"/>
                      <a:pt x="8565" y="6965"/>
                    </a:cubicBezTo>
                    <a:cubicBezTo>
                      <a:pt x="9808" y="6965"/>
                      <a:pt x="10645" y="6664"/>
                      <a:pt x="11121" y="6598"/>
                    </a:cubicBezTo>
                    <a:cubicBezTo>
                      <a:pt x="11687" y="6539"/>
                      <a:pt x="11882" y="6208"/>
                      <a:pt x="10829" y="5993"/>
                    </a:cubicBezTo>
                    <a:cubicBezTo>
                      <a:pt x="9775" y="5778"/>
                      <a:pt x="9346" y="5232"/>
                      <a:pt x="8839" y="4881"/>
                    </a:cubicBezTo>
                    <a:cubicBezTo>
                      <a:pt x="8588" y="4695"/>
                      <a:pt x="8731" y="4646"/>
                      <a:pt x="9080" y="4646"/>
                    </a:cubicBezTo>
                    <a:cubicBezTo>
                      <a:pt x="9464" y="4646"/>
                      <a:pt x="10098" y="4705"/>
                      <a:pt x="10731" y="4705"/>
                    </a:cubicBezTo>
                    <a:cubicBezTo>
                      <a:pt x="11960" y="4705"/>
                      <a:pt x="14556" y="4608"/>
                      <a:pt x="12995" y="4256"/>
                    </a:cubicBezTo>
                    <a:cubicBezTo>
                      <a:pt x="11434" y="3925"/>
                      <a:pt x="12663" y="4042"/>
                      <a:pt x="14263" y="3710"/>
                    </a:cubicBezTo>
                    <a:cubicBezTo>
                      <a:pt x="15882" y="3359"/>
                      <a:pt x="15102" y="3378"/>
                      <a:pt x="16214" y="2949"/>
                    </a:cubicBezTo>
                    <a:cubicBezTo>
                      <a:pt x="17307" y="2500"/>
                      <a:pt x="17794" y="2013"/>
                      <a:pt x="18438" y="1876"/>
                    </a:cubicBezTo>
                    <a:cubicBezTo>
                      <a:pt x="18931" y="1760"/>
                      <a:pt x="19122" y="1591"/>
                      <a:pt x="18646" y="1591"/>
                    </a:cubicBezTo>
                    <a:cubicBezTo>
                      <a:pt x="18480" y="1591"/>
                      <a:pt x="18234" y="1611"/>
                      <a:pt x="17892" y="1661"/>
                    </a:cubicBezTo>
                    <a:cubicBezTo>
                      <a:pt x="17658" y="1700"/>
                      <a:pt x="17463" y="1700"/>
                      <a:pt x="17307" y="1700"/>
                    </a:cubicBezTo>
                    <a:cubicBezTo>
                      <a:pt x="16740" y="1682"/>
                      <a:pt x="16841" y="1424"/>
                      <a:pt x="16004" y="1424"/>
                    </a:cubicBezTo>
                    <a:cubicBezTo>
                      <a:pt x="15948" y="1424"/>
                      <a:pt x="15888" y="1425"/>
                      <a:pt x="15824" y="1427"/>
                    </a:cubicBezTo>
                    <a:cubicBezTo>
                      <a:pt x="15704" y="1435"/>
                      <a:pt x="15587" y="1438"/>
                      <a:pt x="15473" y="1438"/>
                    </a:cubicBezTo>
                    <a:cubicBezTo>
                      <a:pt x="14454" y="1438"/>
                      <a:pt x="13694" y="1171"/>
                      <a:pt x="13969" y="1171"/>
                    </a:cubicBezTo>
                    <a:cubicBezTo>
                      <a:pt x="13985" y="1171"/>
                      <a:pt x="14005" y="1172"/>
                      <a:pt x="14029" y="1173"/>
                    </a:cubicBezTo>
                    <a:cubicBezTo>
                      <a:pt x="14045" y="1175"/>
                      <a:pt x="14064" y="1176"/>
                      <a:pt x="14084" y="1176"/>
                    </a:cubicBezTo>
                    <a:cubicBezTo>
                      <a:pt x="14608" y="1176"/>
                      <a:pt x="16294" y="702"/>
                      <a:pt x="16858" y="608"/>
                    </a:cubicBezTo>
                    <a:cubicBezTo>
                      <a:pt x="17352" y="525"/>
                      <a:pt x="17332" y="332"/>
                      <a:pt x="16670" y="332"/>
                    </a:cubicBezTo>
                    <a:cubicBezTo>
                      <a:pt x="16547" y="332"/>
                      <a:pt x="16402" y="339"/>
                      <a:pt x="16234" y="354"/>
                    </a:cubicBezTo>
                    <a:cubicBezTo>
                      <a:pt x="15068" y="445"/>
                      <a:pt x="13455" y="644"/>
                      <a:pt x="12056" y="644"/>
                    </a:cubicBezTo>
                    <a:cubicBezTo>
                      <a:pt x="11064" y="644"/>
                      <a:pt x="10181" y="544"/>
                      <a:pt x="9639" y="237"/>
                    </a:cubicBezTo>
                    <a:cubicBezTo>
                      <a:pt x="9329" y="68"/>
                      <a:pt x="9155" y="1"/>
                      <a:pt x="9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117;p41">
                <a:extLst>
                  <a:ext uri="{FF2B5EF4-FFF2-40B4-BE49-F238E27FC236}">
                    <a16:creationId xmlns:a16="http://schemas.microsoft.com/office/drawing/2014/main" id="{24BE9548-27EE-4C42-BC31-E3EDA3BBB49A}"/>
                  </a:ext>
                </a:extLst>
              </p:cNvPr>
              <p:cNvSpPr/>
              <p:nvPr/>
            </p:nvSpPr>
            <p:spPr>
              <a:xfrm>
                <a:off x="5626708" y="2473900"/>
                <a:ext cx="1225673" cy="344470"/>
              </a:xfrm>
              <a:custGeom>
                <a:avLst/>
                <a:gdLst/>
                <a:ahLst/>
                <a:cxnLst/>
                <a:rect l="l" t="t" r="r" b="b"/>
                <a:pathLst>
                  <a:path w="19125" h="5375" extrusionOk="0">
                    <a:moveTo>
                      <a:pt x="18648" y="1"/>
                    </a:moveTo>
                    <a:cubicBezTo>
                      <a:pt x="18482" y="1"/>
                      <a:pt x="18236" y="21"/>
                      <a:pt x="17894" y="71"/>
                    </a:cubicBezTo>
                    <a:cubicBezTo>
                      <a:pt x="17660" y="110"/>
                      <a:pt x="17465" y="110"/>
                      <a:pt x="17309" y="110"/>
                    </a:cubicBezTo>
                    <a:cubicBezTo>
                      <a:pt x="14988" y="1500"/>
                      <a:pt x="14063" y="1931"/>
                      <a:pt x="12494" y="1931"/>
                    </a:cubicBezTo>
                    <a:cubicBezTo>
                      <a:pt x="12190" y="1931"/>
                      <a:pt x="11861" y="1914"/>
                      <a:pt x="11494" y="1886"/>
                    </a:cubicBezTo>
                    <a:cubicBezTo>
                      <a:pt x="11294" y="1870"/>
                      <a:pt x="11126" y="1863"/>
                      <a:pt x="10986" y="1863"/>
                    </a:cubicBezTo>
                    <a:cubicBezTo>
                      <a:pt x="9563" y="1863"/>
                      <a:pt x="10933" y="2592"/>
                      <a:pt x="9837" y="2592"/>
                    </a:cubicBezTo>
                    <a:cubicBezTo>
                      <a:pt x="9690" y="2592"/>
                      <a:pt x="9499" y="2579"/>
                      <a:pt x="9250" y="2549"/>
                    </a:cubicBezTo>
                    <a:cubicBezTo>
                      <a:pt x="9090" y="2530"/>
                      <a:pt x="8954" y="2522"/>
                      <a:pt x="8839" y="2522"/>
                    </a:cubicBezTo>
                    <a:cubicBezTo>
                      <a:pt x="7464" y="2522"/>
                      <a:pt x="9161" y="3779"/>
                      <a:pt x="7994" y="3779"/>
                    </a:cubicBezTo>
                    <a:cubicBezTo>
                      <a:pt x="7853" y="3779"/>
                      <a:pt x="7671" y="3761"/>
                      <a:pt x="7436" y="3720"/>
                    </a:cubicBezTo>
                    <a:cubicBezTo>
                      <a:pt x="5738" y="3427"/>
                      <a:pt x="3943" y="2920"/>
                      <a:pt x="3065" y="2608"/>
                    </a:cubicBezTo>
                    <a:cubicBezTo>
                      <a:pt x="2729" y="2621"/>
                      <a:pt x="2522" y="2644"/>
                      <a:pt x="2189" y="2644"/>
                    </a:cubicBezTo>
                    <a:cubicBezTo>
                      <a:pt x="2040" y="2644"/>
                      <a:pt x="1865" y="2639"/>
                      <a:pt x="1641" y="2627"/>
                    </a:cubicBezTo>
                    <a:cubicBezTo>
                      <a:pt x="856" y="2568"/>
                      <a:pt x="223" y="2443"/>
                      <a:pt x="87" y="2443"/>
                    </a:cubicBezTo>
                    <a:cubicBezTo>
                      <a:pt x="0" y="2443"/>
                      <a:pt x="117" y="2494"/>
                      <a:pt x="529" y="2647"/>
                    </a:cubicBezTo>
                    <a:cubicBezTo>
                      <a:pt x="1621" y="3057"/>
                      <a:pt x="2499" y="3622"/>
                      <a:pt x="4177" y="3779"/>
                    </a:cubicBezTo>
                    <a:cubicBezTo>
                      <a:pt x="5547" y="3875"/>
                      <a:pt x="5879" y="4105"/>
                      <a:pt x="6536" y="4105"/>
                    </a:cubicBezTo>
                    <a:cubicBezTo>
                      <a:pt x="6674" y="4105"/>
                      <a:pt x="6827" y="4095"/>
                      <a:pt x="7006" y="4071"/>
                    </a:cubicBezTo>
                    <a:cubicBezTo>
                      <a:pt x="7145" y="4050"/>
                      <a:pt x="7283" y="4041"/>
                      <a:pt x="7414" y="4041"/>
                    </a:cubicBezTo>
                    <a:cubicBezTo>
                      <a:pt x="8252" y="4041"/>
                      <a:pt x="8839" y="4416"/>
                      <a:pt x="7592" y="4500"/>
                    </a:cubicBezTo>
                    <a:cubicBezTo>
                      <a:pt x="6148" y="4618"/>
                      <a:pt x="6363" y="4774"/>
                      <a:pt x="7241" y="4871"/>
                    </a:cubicBezTo>
                    <a:cubicBezTo>
                      <a:pt x="8158" y="4969"/>
                      <a:pt x="6148" y="5144"/>
                      <a:pt x="7826" y="5339"/>
                    </a:cubicBezTo>
                    <a:cubicBezTo>
                      <a:pt x="8087" y="5364"/>
                      <a:pt x="8334" y="5375"/>
                      <a:pt x="8567" y="5375"/>
                    </a:cubicBezTo>
                    <a:cubicBezTo>
                      <a:pt x="9810" y="5375"/>
                      <a:pt x="10647" y="5074"/>
                      <a:pt x="11123" y="5008"/>
                    </a:cubicBezTo>
                    <a:cubicBezTo>
                      <a:pt x="11689" y="4949"/>
                      <a:pt x="11884" y="4618"/>
                      <a:pt x="10831" y="4403"/>
                    </a:cubicBezTo>
                    <a:cubicBezTo>
                      <a:pt x="9777" y="4188"/>
                      <a:pt x="9348" y="3642"/>
                      <a:pt x="8841" y="3291"/>
                    </a:cubicBezTo>
                    <a:cubicBezTo>
                      <a:pt x="8590" y="3105"/>
                      <a:pt x="8733" y="3056"/>
                      <a:pt x="9082" y="3056"/>
                    </a:cubicBezTo>
                    <a:cubicBezTo>
                      <a:pt x="9466" y="3056"/>
                      <a:pt x="10100" y="3115"/>
                      <a:pt x="10733" y="3115"/>
                    </a:cubicBezTo>
                    <a:cubicBezTo>
                      <a:pt x="11962" y="3115"/>
                      <a:pt x="14558" y="3018"/>
                      <a:pt x="12997" y="2666"/>
                    </a:cubicBezTo>
                    <a:cubicBezTo>
                      <a:pt x="11436" y="2335"/>
                      <a:pt x="12665" y="2452"/>
                      <a:pt x="14265" y="2120"/>
                    </a:cubicBezTo>
                    <a:cubicBezTo>
                      <a:pt x="15884" y="1769"/>
                      <a:pt x="15104" y="1788"/>
                      <a:pt x="16216" y="1359"/>
                    </a:cubicBezTo>
                    <a:cubicBezTo>
                      <a:pt x="17309" y="910"/>
                      <a:pt x="17796" y="423"/>
                      <a:pt x="18440" y="286"/>
                    </a:cubicBezTo>
                    <a:cubicBezTo>
                      <a:pt x="18933" y="170"/>
                      <a:pt x="19124" y="1"/>
                      <a:pt x="18648" y="1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118;p41">
                <a:extLst>
                  <a:ext uri="{FF2B5EF4-FFF2-40B4-BE49-F238E27FC236}">
                    <a16:creationId xmlns:a16="http://schemas.microsoft.com/office/drawing/2014/main" id="{8621F836-8EBF-456E-847E-59876F003FDF}"/>
                  </a:ext>
                </a:extLst>
              </p:cNvPr>
              <p:cNvSpPr/>
              <p:nvPr/>
            </p:nvSpPr>
            <p:spPr>
              <a:xfrm>
                <a:off x="4765808" y="2220685"/>
                <a:ext cx="1378714" cy="813142"/>
              </a:xfrm>
              <a:custGeom>
                <a:avLst/>
                <a:gdLst/>
                <a:ahLst/>
                <a:cxnLst/>
                <a:rect l="l" t="t" r="r" b="b"/>
                <a:pathLst>
                  <a:path w="21513" h="12688" extrusionOk="0">
                    <a:moveTo>
                      <a:pt x="755" y="1"/>
                    </a:moveTo>
                    <a:cubicBezTo>
                      <a:pt x="653" y="1"/>
                      <a:pt x="507" y="681"/>
                      <a:pt x="596" y="1271"/>
                    </a:cubicBezTo>
                    <a:cubicBezTo>
                      <a:pt x="733" y="2052"/>
                      <a:pt x="733" y="3125"/>
                      <a:pt x="1006" y="3671"/>
                    </a:cubicBezTo>
                    <a:cubicBezTo>
                      <a:pt x="1175" y="4065"/>
                      <a:pt x="1466" y="4449"/>
                      <a:pt x="1373" y="4449"/>
                    </a:cubicBezTo>
                    <a:cubicBezTo>
                      <a:pt x="1337" y="4449"/>
                      <a:pt x="1244" y="4392"/>
                      <a:pt x="1064" y="4256"/>
                    </a:cubicBezTo>
                    <a:cubicBezTo>
                      <a:pt x="559" y="3874"/>
                      <a:pt x="103" y="3180"/>
                      <a:pt x="23" y="3180"/>
                    </a:cubicBezTo>
                    <a:cubicBezTo>
                      <a:pt x="1" y="3180"/>
                      <a:pt x="8" y="3232"/>
                      <a:pt x="50" y="3359"/>
                    </a:cubicBezTo>
                    <a:cubicBezTo>
                      <a:pt x="245" y="3944"/>
                      <a:pt x="1045" y="4803"/>
                      <a:pt x="1298" y="5388"/>
                    </a:cubicBezTo>
                    <a:cubicBezTo>
                      <a:pt x="1533" y="5993"/>
                      <a:pt x="3152" y="7164"/>
                      <a:pt x="3562" y="7905"/>
                    </a:cubicBezTo>
                    <a:cubicBezTo>
                      <a:pt x="3972" y="8627"/>
                      <a:pt x="5591" y="9876"/>
                      <a:pt x="6703" y="10578"/>
                    </a:cubicBezTo>
                    <a:cubicBezTo>
                      <a:pt x="7835" y="11281"/>
                      <a:pt x="10625" y="12315"/>
                      <a:pt x="11484" y="12588"/>
                    </a:cubicBezTo>
                    <a:cubicBezTo>
                      <a:pt x="11715" y="12656"/>
                      <a:pt x="11866" y="12688"/>
                      <a:pt x="11944" y="12688"/>
                    </a:cubicBezTo>
                    <a:cubicBezTo>
                      <a:pt x="12157" y="12688"/>
                      <a:pt x="11841" y="12456"/>
                      <a:pt x="11171" y="12100"/>
                    </a:cubicBezTo>
                    <a:cubicBezTo>
                      <a:pt x="10235" y="11612"/>
                      <a:pt x="9806" y="11047"/>
                      <a:pt x="8420" y="10168"/>
                    </a:cubicBezTo>
                    <a:cubicBezTo>
                      <a:pt x="7358" y="9505"/>
                      <a:pt x="6809" y="8785"/>
                      <a:pt x="7135" y="8785"/>
                    </a:cubicBezTo>
                    <a:cubicBezTo>
                      <a:pt x="7241" y="8785"/>
                      <a:pt x="7437" y="8861"/>
                      <a:pt x="7737" y="9037"/>
                    </a:cubicBezTo>
                    <a:cubicBezTo>
                      <a:pt x="8928" y="9778"/>
                      <a:pt x="12381" y="10949"/>
                      <a:pt x="14040" y="11066"/>
                    </a:cubicBezTo>
                    <a:cubicBezTo>
                      <a:pt x="15361" y="11157"/>
                      <a:pt x="16848" y="11438"/>
                      <a:pt x="18335" y="11438"/>
                    </a:cubicBezTo>
                    <a:cubicBezTo>
                      <a:pt x="18758" y="11438"/>
                      <a:pt x="19181" y="11415"/>
                      <a:pt x="19600" y="11359"/>
                    </a:cubicBezTo>
                    <a:cubicBezTo>
                      <a:pt x="21513" y="11125"/>
                      <a:pt x="19015" y="11261"/>
                      <a:pt x="18079" y="10988"/>
                    </a:cubicBezTo>
                    <a:cubicBezTo>
                      <a:pt x="17747" y="10890"/>
                      <a:pt x="17240" y="10734"/>
                      <a:pt x="16674" y="10539"/>
                    </a:cubicBezTo>
                    <a:cubicBezTo>
                      <a:pt x="15581" y="10110"/>
                      <a:pt x="14274" y="9583"/>
                      <a:pt x="13727" y="9232"/>
                    </a:cubicBezTo>
                    <a:cubicBezTo>
                      <a:pt x="13473" y="9076"/>
                      <a:pt x="13428" y="9021"/>
                      <a:pt x="13508" y="9021"/>
                    </a:cubicBezTo>
                    <a:cubicBezTo>
                      <a:pt x="13700" y="9021"/>
                      <a:pt x="14599" y="9329"/>
                      <a:pt x="15093" y="9329"/>
                    </a:cubicBezTo>
                    <a:cubicBezTo>
                      <a:pt x="15796" y="9329"/>
                      <a:pt x="15737" y="9310"/>
                      <a:pt x="14957" y="9115"/>
                    </a:cubicBezTo>
                    <a:cubicBezTo>
                      <a:pt x="14248" y="8929"/>
                      <a:pt x="13831" y="8495"/>
                      <a:pt x="14552" y="8495"/>
                    </a:cubicBezTo>
                    <a:cubicBezTo>
                      <a:pt x="14665" y="8495"/>
                      <a:pt x="14805" y="8506"/>
                      <a:pt x="14976" y="8530"/>
                    </a:cubicBezTo>
                    <a:cubicBezTo>
                      <a:pt x="15182" y="8558"/>
                      <a:pt x="15388" y="8570"/>
                      <a:pt x="15579" y="8570"/>
                    </a:cubicBezTo>
                    <a:cubicBezTo>
                      <a:pt x="16587" y="8570"/>
                      <a:pt x="17203" y="8235"/>
                      <a:pt x="15366" y="8120"/>
                    </a:cubicBezTo>
                    <a:cubicBezTo>
                      <a:pt x="12245" y="7905"/>
                      <a:pt x="11425" y="7281"/>
                      <a:pt x="10176" y="6559"/>
                    </a:cubicBezTo>
                    <a:cubicBezTo>
                      <a:pt x="9636" y="6235"/>
                      <a:pt x="9309" y="6084"/>
                      <a:pt x="9173" y="6084"/>
                    </a:cubicBezTo>
                    <a:cubicBezTo>
                      <a:pt x="8991" y="6084"/>
                      <a:pt x="9159" y="6358"/>
                      <a:pt x="9630" y="6851"/>
                    </a:cubicBezTo>
                    <a:cubicBezTo>
                      <a:pt x="10352" y="7573"/>
                      <a:pt x="11363" y="8323"/>
                      <a:pt x="10913" y="8323"/>
                    </a:cubicBezTo>
                    <a:cubicBezTo>
                      <a:pt x="10828" y="8323"/>
                      <a:pt x="10690" y="8296"/>
                      <a:pt x="10488" y="8237"/>
                    </a:cubicBezTo>
                    <a:cubicBezTo>
                      <a:pt x="9220" y="7866"/>
                      <a:pt x="6976" y="6812"/>
                      <a:pt x="5006" y="5622"/>
                    </a:cubicBezTo>
                    <a:cubicBezTo>
                      <a:pt x="3015" y="4452"/>
                      <a:pt x="2040" y="2754"/>
                      <a:pt x="1533" y="2208"/>
                    </a:cubicBezTo>
                    <a:lnTo>
                      <a:pt x="1513" y="2188"/>
                    </a:lnTo>
                    <a:cubicBezTo>
                      <a:pt x="986" y="1661"/>
                      <a:pt x="869" y="900"/>
                      <a:pt x="830" y="237"/>
                    </a:cubicBezTo>
                    <a:cubicBezTo>
                      <a:pt x="816" y="71"/>
                      <a:pt x="788" y="1"/>
                      <a:pt x="7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119;p41">
                <a:extLst>
                  <a:ext uri="{FF2B5EF4-FFF2-40B4-BE49-F238E27FC236}">
                    <a16:creationId xmlns:a16="http://schemas.microsoft.com/office/drawing/2014/main" id="{F8527FBB-7B24-4E2E-ADF9-4A639380B33E}"/>
                  </a:ext>
                </a:extLst>
              </p:cNvPr>
              <p:cNvSpPr/>
              <p:nvPr/>
            </p:nvSpPr>
            <p:spPr>
              <a:xfrm>
                <a:off x="4765808" y="2219275"/>
                <a:ext cx="1378714" cy="814552"/>
              </a:xfrm>
              <a:custGeom>
                <a:avLst/>
                <a:gdLst/>
                <a:ahLst/>
                <a:cxnLst/>
                <a:rect l="l" t="t" r="r" b="b"/>
                <a:pathLst>
                  <a:path w="21513" h="12710" extrusionOk="0">
                    <a:moveTo>
                      <a:pt x="707" y="0"/>
                    </a:moveTo>
                    <a:cubicBezTo>
                      <a:pt x="613" y="0"/>
                      <a:pt x="469" y="666"/>
                      <a:pt x="557" y="1254"/>
                    </a:cubicBezTo>
                    <a:cubicBezTo>
                      <a:pt x="674" y="2035"/>
                      <a:pt x="674" y="3108"/>
                      <a:pt x="947" y="3674"/>
                    </a:cubicBezTo>
                    <a:cubicBezTo>
                      <a:pt x="1130" y="4068"/>
                      <a:pt x="1415" y="4452"/>
                      <a:pt x="1325" y="4452"/>
                    </a:cubicBezTo>
                    <a:cubicBezTo>
                      <a:pt x="1290" y="4452"/>
                      <a:pt x="1199" y="4395"/>
                      <a:pt x="1025" y="4259"/>
                    </a:cubicBezTo>
                    <a:cubicBezTo>
                      <a:pt x="551" y="3892"/>
                      <a:pt x="101" y="3202"/>
                      <a:pt x="23" y="3202"/>
                    </a:cubicBezTo>
                    <a:cubicBezTo>
                      <a:pt x="1" y="3202"/>
                      <a:pt x="7" y="3254"/>
                      <a:pt x="50" y="3381"/>
                    </a:cubicBezTo>
                    <a:cubicBezTo>
                      <a:pt x="245" y="3966"/>
                      <a:pt x="1045" y="4825"/>
                      <a:pt x="1298" y="5410"/>
                    </a:cubicBezTo>
                    <a:cubicBezTo>
                      <a:pt x="1533" y="6015"/>
                      <a:pt x="3152" y="7186"/>
                      <a:pt x="3562" y="7927"/>
                    </a:cubicBezTo>
                    <a:cubicBezTo>
                      <a:pt x="3972" y="8649"/>
                      <a:pt x="5591" y="9898"/>
                      <a:pt x="6703" y="10600"/>
                    </a:cubicBezTo>
                    <a:cubicBezTo>
                      <a:pt x="7835" y="11303"/>
                      <a:pt x="10625" y="12337"/>
                      <a:pt x="11484" y="12610"/>
                    </a:cubicBezTo>
                    <a:cubicBezTo>
                      <a:pt x="11715" y="12678"/>
                      <a:pt x="11866" y="12710"/>
                      <a:pt x="11944" y="12710"/>
                    </a:cubicBezTo>
                    <a:cubicBezTo>
                      <a:pt x="12157" y="12710"/>
                      <a:pt x="11841" y="12478"/>
                      <a:pt x="11171" y="12122"/>
                    </a:cubicBezTo>
                    <a:cubicBezTo>
                      <a:pt x="10235" y="11634"/>
                      <a:pt x="9806" y="11069"/>
                      <a:pt x="8420" y="10190"/>
                    </a:cubicBezTo>
                    <a:cubicBezTo>
                      <a:pt x="7358" y="9527"/>
                      <a:pt x="6809" y="8807"/>
                      <a:pt x="7135" y="8807"/>
                    </a:cubicBezTo>
                    <a:cubicBezTo>
                      <a:pt x="7241" y="8807"/>
                      <a:pt x="7437" y="8883"/>
                      <a:pt x="7737" y="9059"/>
                    </a:cubicBezTo>
                    <a:cubicBezTo>
                      <a:pt x="8928" y="9800"/>
                      <a:pt x="12381" y="10971"/>
                      <a:pt x="14040" y="11088"/>
                    </a:cubicBezTo>
                    <a:cubicBezTo>
                      <a:pt x="15361" y="11179"/>
                      <a:pt x="16848" y="11460"/>
                      <a:pt x="18335" y="11460"/>
                    </a:cubicBezTo>
                    <a:cubicBezTo>
                      <a:pt x="18758" y="11460"/>
                      <a:pt x="19181" y="11437"/>
                      <a:pt x="19600" y="11381"/>
                    </a:cubicBezTo>
                    <a:cubicBezTo>
                      <a:pt x="21513" y="11147"/>
                      <a:pt x="19015" y="11283"/>
                      <a:pt x="18079" y="11010"/>
                    </a:cubicBezTo>
                    <a:cubicBezTo>
                      <a:pt x="17747" y="10912"/>
                      <a:pt x="17240" y="10756"/>
                      <a:pt x="16674" y="10561"/>
                    </a:cubicBezTo>
                    <a:cubicBezTo>
                      <a:pt x="14801" y="10503"/>
                      <a:pt x="11152" y="10210"/>
                      <a:pt x="8869" y="8961"/>
                    </a:cubicBezTo>
                    <a:cubicBezTo>
                      <a:pt x="7331" y="8103"/>
                      <a:pt x="6291" y="7754"/>
                      <a:pt x="5777" y="7754"/>
                    </a:cubicBezTo>
                    <a:cubicBezTo>
                      <a:pt x="5274" y="7754"/>
                      <a:pt x="5275" y="8089"/>
                      <a:pt x="5806" y="8610"/>
                    </a:cubicBezTo>
                    <a:cubicBezTo>
                      <a:pt x="6201" y="8998"/>
                      <a:pt x="6220" y="9169"/>
                      <a:pt x="6027" y="9169"/>
                    </a:cubicBezTo>
                    <a:cubicBezTo>
                      <a:pt x="5706" y="9169"/>
                      <a:pt x="4800" y="8697"/>
                      <a:pt x="4069" y="7966"/>
                    </a:cubicBezTo>
                    <a:cubicBezTo>
                      <a:pt x="2996" y="6893"/>
                      <a:pt x="1435" y="4513"/>
                      <a:pt x="1455" y="2191"/>
                    </a:cubicBezTo>
                    <a:cubicBezTo>
                      <a:pt x="947" y="1644"/>
                      <a:pt x="830" y="903"/>
                      <a:pt x="772" y="240"/>
                    </a:cubicBezTo>
                    <a:cubicBezTo>
                      <a:pt x="762" y="71"/>
                      <a:pt x="737" y="0"/>
                      <a:pt x="707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120;p41">
                <a:extLst>
                  <a:ext uri="{FF2B5EF4-FFF2-40B4-BE49-F238E27FC236}">
                    <a16:creationId xmlns:a16="http://schemas.microsoft.com/office/drawing/2014/main" id="{F63E0486-8D6F-48BC-B1B8-D565C380576C}"/>
                  </a:ext>
                </a:extLst>
              </p:cNvPr>
              <p:cNvSpPr/>
              <p:nvPr/>
            </p:nvSpPr>
            <p:spPr>
              <a:xfrm>
                <a:off x="6480879" y="2378280"/>
                <a:ext cx="1217278" cy="805580"/>
              </a:xfrm>
              <a:custGeom>
                <a:avLst/>
                <a:gdLst/>
                <a:ahLst/>
                <a:cxnLst/>
                <a:rect l="l" t="t" r="r" b="b"/>
                <a:pathLst>
                  <a:path w="18994" h="12570" extrusionOk="0">
                    <a:moveTo>
                      <a:pt x="13698" y="4919"/>
                    </a:moveTo>
                    <a:cubicBezTo>
                      <a:pt x="13683" y="4919"/>
                      <a:pt x="13680" y="4919"/>
                      <a:pt x="13671" y="4934"/>
                    </a:cubicBezTo>
                    <a:lnTo>
                      <a:pt x="13671" y="4934"/>
                    </a:lnTo>
                    <a:cubicBezTo>
                      <a:pt x="13684" y="4927"/>
                      <a:pt x="13693" y="4922"/>
                      <a:pt x="13698" y="4919"/>
                    </a:cubicBezTo>
                    <a:close/>
                    <a:moveTo>
                      <a:pt x="18931" y="0"/>
                    </a:moveTo>
                    <a:cubicBezTo>
                      <a:pt x="18791" y="0"/>
                      <a:pt x="18346" y="1197"/>
                      <a:pt x="17971" y="1739"/>
                    </a:cubicBezTo>
                    <a:cubicBezTo>
                      <a:pt x="17658" y="2168"/>
                      <a:pt x="16839" y="3358"/>
                      <a:pt x="15512" y="4490"/>
                    </a:cubicBezTo>
                    <a:cubicBezTo>
                      <a:pt x="14556" y="5271"/>
                      <a:pt x="13366" y="6031"/>
                      <a:pt x="11863" y="6461"/>
                    </a:cubicBezTo>
                    <a:cubicBezTo>
                      <a:pt x="13093" y="5778"/>
                      <a:pt x="13327" y="5173"/>
                      <a:pt x="13659" y="4958"/>
                    </a:cubicBezTo>
                    <a:cubicBezTo>
                      <a:pt x="13664" y="4947"/>
                      <a:pt x="13668" y="4940"/>
                      <a:pt x="13671" y="4934"/>
                    </a:cubicBezTo>
                    <a:lnTo>
                      <a:pt x="13671" y="4934"/>
                    </a:lnTo>
                    <a:cubicBezTo>
                      <a:pt x="13468" y="5051"/>
                      <a:pt x="12296" y="5759"/>
                      <a:pt x="12039" y="5778"/>
                    </a:cubicBezTo>
                    <a:cubicBezTo>
                      <a:pt x="12021" y="5781"/>
                      <a:pt x="12008" y="5783"/>
                      <a:pt x="11999" y="5783"/>
                    </a:cubicBezTo>
                    <a:cubicBezTo>
                      <a:pt x="11854" y="5783"/>
                      <a:pt x="12682" y="5357"/>
                      <a:pt x="13268" y="4568"/>
                    </a:cubicBezTo>
                    <a:cubicBezTo>
                      <a:pt x="13931" y="3597"/>
                      <a:pt x="15263" y="1142"/>
                      <a:pt x="14996" y="1142"/>
                    </a:cubicBezTo>
                    <a:cubicBezTo>
                      <a:pt x="14925" y="1142"/>
                      <a:pt x="14741" y="1316"/>
                      <a:pt x="14400" y="1739"/>
                    </a:cubicBezTo>
                    <a:cubicBezTo>
                      <a:pt x="11922" y="4783"/>
                      <a:pt x="7707" y="6578"/>
                      <a:pt x="3844" y="6578"/>
                    </a:cubicBezTo>
                    <a:cubicBezTo>
                      <a:pt x="0" y="6617"/>
                      <a:pt x="742" y="7534"/>
                      <a:pt x="2927" y="7788"/>
                    </a:cubicBezTo>
                    <a:cubicBezTo>
                      <a:pt x="5093" y="8022"/>
                      <a:pt x="5190" y="8197"/>
                      <a:pt x="4586" y="8295"/>
                    </a:cubicBezTo>
                    <a:cubicBezTo>
                      <a:pt x="3961" y="8392"/>
                      <a:pt x="6244" y="8373"/>
                      <a:pt x="4976" y="8763"/>
                    </a:cubicBezTo>
                    <a:cubicBezTo>
                      <a:pt x="3727" y="9153"/>
                      <a:pt x="2498" y="9114"/>
                      <a:pt x="3473" y="9212"/>
                    </a:cubicBezTo>
                    <a:cubicBezTo>
                      <a:pt x="4423" y="9307"/>
                      <a:pt x="4781" y="9994"/>
                      <a:pt x="2818" y="9994"/>
                    </a:cubicBezTo>
                    <a:cubicBezTo>
                      <a:pt x="2765" y="9994"/>
                      <a:pt x="2710" y="9993"/>
                      <a:pt x="2654" y="9992"/>
                    </a:cubicBezTo>
                    <a:cubicBezTo>
                      <a:pt x="2147" y="9992"/>
                      <a:pt x="1698" y="9992"/>
                      <a:pt x="1366" y="10031"/>
                    </a:cubicBezTo>
                    <a:cubicBezTo>
                      <a:pt x="215" y="10070"/>
                      <a:pt x="0" y="10246"/>
                      <a:pt x="1327" y="10519"/>
                    </a:cubicBezTo>
                    <a:cubicBezTo>
                      <a:pt x="2788" y="10789"/>
                      <a:pt x="3939" y="10956"/>
                      <a:pt x="5159" y="10956"/>
                    </a:cubicBezTo>
                    <a:cubicBezTo>
                      <a:pt x="5437" y="10956"/>
                      <a:pt x="5720" y="10947"/>
                      <a:pt x="6010" y="10929"/>
                    </a:cubicBezTo>
                    <a:cubicBezTo>
                      <a:pt x="6078" y="10926"/>
                      <a:pt x="6141" y="10925"/>
                      <a:pt x="6200" y="10925"/>
                    </a:cubicBezTo>
                    <a:cubicBezTo>
                      <a:pt x="7532" y="10925"/>
                      <a:pt x="6408" y="11540"/>
                      <a:pt x="4800" y="11690"/>
                    </a:cubicBezTo>
                    <a:cubicBezTo>
                      <a:pt x="4140" y="11744"/>
                      <a:pt x="3588" y="11777"/>
                      <a:pt x="3103" y="11777"/>
                    </a:cubicBezTo>
                    <a:cubicBezTo>
                      <a:pt x="2371" y="11777"/>
                      <a:pt x="1793" y="11702"/>
                      <a:pt x="1230" y="11514"/>
                    </a:cubicBezTo>
                    <a:cubicBezTo>
                      <a:pt x="1135" y="11481"/>
                      <a:pt x="1060" y="11467"/>
                      <a:pt x="1003" y="11467"/>
                    </a:cubicBezTo>
                    <a:cubicBezTo>
                      <a:pt x="521" y="11467"/>
                      <a:pt x="1419" y="12533"/>
                      <a:pt x="3864" y="12568"/>
                    </a:cubicBezTo>
                    <a:cubicBezTo>
                      <a:pt x="3944" y="12569"/>
                      <a:pt x="4025" y="12570"/>
                      <a:pt x="4106" y="12570"/>
                    </a:cubicBezTo>
                    <a:cubicBezTo>
                      <a:pt x="6746" y="12570"/>
                      <a:pt x="9214" y="11952"/>
                      <a:pt x="11902" y="10948"/>
                    </a:cubicBezTo>
                    <a:cubicBezTo>
                      <a:pt x="13908" y="10209"/>
                      <a:pt x="14255" y="9718"/>
                      <a:pt x="13834" y="9718"/>
                    </a:cubicBezTo>
                    <a:cubicBezTo>
                      <a:pt x="13678" y="9718"/>
                      <a:pt x="13415" y="9786"/>
                      <a:pt x="13093" y="9934"/>
                    </a:cubicBezTo>
                    <a:cubicBezTo>
                      <a:pt x="12664" y="10124"/>
                      <a:pt x="12407" y="10194"/>
                      <a:pt x="12281" y="10194"/>
                    </a:cubicBezTo>
                    <a:cubicBezTo>
                      <a:pt x="12057" y="10194"/>
                      <a:pt x="12243" y="9972"/>
                      <a:pt x="12605" y="9797"/>
                    </a:cubicBezTo>
                    <a:cubicBezTo>
                      <a:pt x="12994" y="9596"/>
                      <a:pt x="13069" y="9422"/>
                      <a:pt x="12869" y="9422"/>
                    </a:cubicBezTo>
                    <a:cubicBezTo>
                      <a:pt x="12778" y="9422"/>
                      <a:pt x="12630" y="9458"/>
                      <a:pt x="12429" y="9544"/>
                    </a:cubicBezTo>
                    <a:cubicBezTo>
                      <a:pt x="12315" y="9590"/>
                      <a:pt x="12236" y="9610"/>
                      <a:pt x="12185" y="9610"/>
                    </a:cubicBezTo>
                    <a:cubicBezTo>
                      <a:pt x="11958" y="9610"/>
                      <a:pt x="12311" y="9215"/>
                      <a:pt x="12741" y="9056"/>
                    </a:cubicBezTo>
                    <a:cubicBezTo>
                      <a:pt x="12878" y="9007"/>
                      <a:pt x="12867" y="8995"/>
                      <a:pt x="12793" y="8995"/>
                    </a:cubicBezTo>
                    <a:cubicBezTo>
                      <a:pt x="12719" y="8995"/>
                      <a:pt x="12582" y="9007"/>
                      <a:pt x="12466" y="9007"/>
                    </a:cubicBezTo>
                    <a:cubicBezTo>
                      <a:pt x="12234" y="9007"/>
                      <a:pt x="12088" y="8958"/>
                      <a:pt x="12702" y="8666"/>
                    </a:cubicBezTo>
                    <a:cubicBezTo>
                      <a:pt x="13912" y="8080"/>
                      <a:pt x="15668" y="5836"/>
                      <a:pt x="16527" y="4900"/>
                    </a:cubicBezTo>
                    <a:cubicBezTo>
                      <a:pt x="17385" y="3983"/>
                      <a:pt x="18673" y="2480"/>
                      <a:pt x="18927" y="705"/>
                    </a:cubicBezTo>
                    <a:cubicBezTo>
                      <a:pt x="18994" y="195"/>
                      <a:pt x="18987" y="0"/>
                      <a:pt x="18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121;p41">
                <a:extLst>
                  <a:ext uri="{FF2B5EF4-FFF2-40B4-BE49-F238E27FC236}">
                    <a16:creationId xmlns:a16="http://schemas.microsoft.com/office/drawing/2014/main" id="{DA4E3038-538B-4C25-B280-8D7394350E60}"/>
                  </a:ext>
                </a:extLst>
              </p:cNvPr>
              <p:cNvSpPr/>
              <p:nvPr/>
            </p:nvSpPr>
            <p:spPr>
              <a:xfrm>
                <a:off x="6478379" y="2378280"/>
                <a:ext cx="1219777" cy="805580"/>
              </a:xfrm>
              <a:custGeom>
                <a:avLst/>
                <a:gdLst/>
                <a:ahLst/>
                <a:cxnLst/>
                <a:rect l="l" t="t" r="r" b="b"/>
                <a:pathLst>
                  <a:path w="19033" h="12570" extrusionOk="0">
                    <a:moveTo>
                      <a:pt x="18970" y="0"/>
                    </a:moveTo>
                    <a:cubicBezTo>
                      <a:pt x="18830" y="0"/>
                      <a:pt x="18385" y="1197"/>
                      <a:pt x="18010" y="1739"/>
                    </a:cubicBezTo>
                    <a:cubicBezTo>
                      <a:pt x="17697" y="2168"/>
                      <a:pt x="16878" y="3358"/>
                      <a:pt x="15551" y="4490"/>
                    </a:cubicBezTo>
                    <a:cubicBezTo>
                      <a:pt x="14907" y="6168"/>
                      <a:pt x="13698" y="7202"/>
                      <a:pt x="11844" y="8100"/>
                    </a:cubicBezTo>
                    <a:cubicBezTo>
                      <a:pt x="9698" y="9114"/>
                      <a:pt x="12683" y="9661"/>
                      <a:pt x="10634" y="10363"/>
                    </a:cubicBezTo>
                    <a:cubicBezTo>
                      <a:pt x="10186" y="10525"/>
                      <a:pt x="9937" y="10587"/>
                      <a:pt x="9792" y="10587"/>
                    </a:cubicBezTo>
                    <a:cubicBezTo>
                      <a:pt x="9338" y="10587"/>
                      <a:pt x="9895" y="9990"/>
                      <a:pt x="8584" y="9990"/>
                    </a:cubicBezTo>
                    <a:cubicBezTo>
                      <a:pt x="8393" y="9990"/>
                      <a:pt x="8163" y="10002"/>
                      <a:pt x="7883" y="10031"/>
                    </a:cubicBezTo>
                    <a:cubicBezTo>
                      <a:pt x="6485" y="10170"/>
                      <a:pt x="4999" y="10322"/>
                      <a:pt x="3699" y="10322"/>
                    </a:cubicBezTo>
                    <a:cubicBezTo>
                      <a:pt x="2803" y="10322"/>
                      <a:pt x="1995" y="10250"/>
                      <a:pt x="1366" y="10051"/>
                    </a:cubicBezTo>
                    <a:cubicBezTo>
                      <a:pt x="234" y="10090"/>
                      <a:pt x="0" y="10266"/>
                      <a:pt x="1347" y="10539"/>
                    </a:cubicBezTo>
                    <a:cubicBezTo>
                      <a:pt x="2792" y="10809"/>
                      <a:pt x="3953" y="10975"/>
                      <a:pt x="5177" y="10975"/>
                    </a:cubicBezTo>
                    <a:cubicBezTo>
                      <a:pt x="5456" y="10975"/>
                      <a:pt x="5739" y="10967"/>
                      <a:pt x="6029" y="10948"/>
                    </a:cubicBezTo>
                    <a:cubicBezTo>
                      <a:pt x="6120" y="10944"/>
                      <a:pt x="6202" y="10942"/>
                      <a:pt x="6276" y="10942"/>
                    </a:cubicBezTo>
                    <a:cubicBezTo>
                      <a:pt x="7540" y="10942"/>
                      <a:pt x="6425" y="11542"/>
                      <a:pt x="4839" y="11690"/>
                    </a:cubicBezTo>
                    <a:cubicBezTo>
                      <a:pt x="4179" y="11744"/>
                      <a:pt x="3627" y="11777"/>
                      <a:pt x="3142" y="11777"/>
                    </a:cubicBezTo>
                    <a:cubicBezTo>
                      <a:pt x="2410" y="11777"/>
                      <a:pt x="1832" y="11702"/>
                      <a:pt x="1269" y="11514"/>
                    </a:cubicBezTo>
                    <a:cubicBezTo>
                      <a:pt x="1174" y="11481"/>
                      <a:pt x="1099" y="11467"/>
                      <a:pt x="1042" y="11467"/>
                    </a:cubicBezTo>
                    <a:cubicBezTo>
                      <a:pt x="560" y="11467"/>
                      <a:pt x="1458" y="12533"/>
                      <a:pt x="3903" y="12568"/>
                    </a:cubicBezTo>
                    <a:cubicBezTo>
                      <a:pt x="3983" y="12569"/>
                      <a:pt x="4064" y="12570"/>
                      <a:pt x="4145" y="12570"/>
                    </a:cubicBezTo>
                    <a:cubicBezTo>
                      <a:pt x="6785" y="12570"/>
                      <a:pt x="9253" y="11952"/>
                      <a:pt x="11941" y="10948"/>
                    </a:cubicBezTo>
                    <a:cubicBezTo>
                      <a:pt x="13947" y="10209"/>
                      <a:pt x="14294" y="9718"/>
                      <a:pt x="13873" y="9718"/>
                    </a:cubicBezTo>
                    <a:cubicBezTo>
                      <a:pt x="13717" y="9718"/>
                      <a:pt x="13454" y="9786"/>
                      <a:pt x="13132" y="9934"/>
                    </a:cubicBezTo>
                    <a:cubicBezTo>
                      <a:pt x="12703" y="10124"/>
                      <a:pt x="12446" y="10194"/>
                      <a:pt x="12320" y="10194"/>
                    </a:cubicBezTo>
                    <a:cubicBezTo>
                      <a:pt x="12096" y="10194"/>
                      <a:pt x="12282" y="9972"/>
                      <a:pt x="12644" y="9797"/>
                    </a:cubicBezTo>
                    <a:cubicBezTo>
                      <a:pt x="13033" y="9596"/>
                      <a:pt x="13108" y="9422"/>
                      <a:pt x="12908" y="9422"/>
                    </a:cubicBezTo>
                    <a:cubicBezTo>
                      <a:pt x="12817" y="9422"/>
                      <a:pt x="12669" y="9458"/>
                      <a:pt x="12468" y="9544"/>
                    </a:cubicBezTo>
                    <a:cubicBezTo>
                      <a:pt x="12354" y="9590"/>
                      <a:pt x="12275" y="9610"/>
                      <a:pt x="12224" y="9610"/>
                    </a:cubicBezTo>
                    <a:cubicBezTo>
                      <a:pt x="11997" y="9610"/>
                      <a:pt x="12350" y="9215"/>
                      <a:pt x="12780" y="9056"/>
                    </a:cubicBezTo>
                    <a:cubicBezTo>
                      <a:pt x="12917" y="9007"/>
                      <a:pt x="12906" y="8995"/>
                      <a:pt x="12832" y="8995"/>
                    </a:cubicBezTo>
                    <a:cubicBezTo>
                      <a:pt x="12758" y="8995"/>
                      <a:pt x="12621" y="9007"/>
                      <a:pt x="12505" y="9007"/>
                    </a:cubicBezTo>
                    <a:cubicBezTo>
                      <a:pt x="12273" y="9007"/>
                      <a:pt x="12127" y="8958"/>
                      <a:pt x="12741" y="8666"/>
                    </a:cubicBezTo>
                    <a:cubicBezTo>
                      <a:pt x="13951" y="8080"/>
                      <a:pt x="15707" y="5836"/>
                      <a:pt x="16566" y="4900"/>
                    </a:cubicBezTo>
                    <a:cubicBezTo>
                      <a:pt x="17424" y="3983"/>
                      <a:pt x="18712" y="2480"/>
                      <a:pt x="18966" y="705"/>
                    </a:cubicBezTo>
                    <a:cubicBezTo>
                      <a:pt x="19033" y="195"/>
                      <a:pt x="19026" y="0"/>
                      <a:pt x="18970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Овал 1">
            <a:extLst>
              <a:ext uri="{FF2B5EF4-FFF2-40B4-BE49-F238E27FC236}">
                <a16:creationId xmlns:a16="http://schemas.microsoft.com/office/drawing/2014/main" id="{B5FF4DE1-F62E-43E4-8D92-08F2C149EA01}"/>
              </a:ext>
            </a:extLst>
          </p:cNvPr>
          <p:cNvSpPr/>
          <p:nvPr/>
        </p:nvSpPr>
        <p:spPr>
          <a:xfrm>
            <a:off x="-194025" y="4824328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3" name="Группа 92">
            <a:extLst>
              <a:ext uri="{FF2B5EF4-FFF2-40B4-BE49-F238E27FC236}">
                <a16:creationId xmlns:a16="http://schemas.microsoft.com/office/drawing/2014/main" id="{6C1051DA-E8A3-4D30-A478-370094217E9D}"/>
              </a:ext>
            </a:extLst>
          </p:cNvPr>
          <p:cNvGrpSpPr/>
          <p:nvPr/>
        </p:nvGrpSpPr>
        <p:grpSpPr>
          <a:xfrm>
            <a:off x="7951063" y="3991521"/>
            <a:ext cx="2234618" cy="2303957"/>
            <a:chOff x="7951736" y="-1151979"/>
            <a:chExt cx="2234618" cy="2303957"/>
          </a:xfrm>
        </p:grpSpPr>
        <p:sp>
          <p:nvSpPr>
            <p:cNvPr id="94" name="Овал 93">
              <a:extLst>
                <a:ext uri="{FF2B5EF4-FFF2-40B4-BE49-F238E27FC236}">
                  <a16:creationId xmlns:a16="http://schemas.microsoft.com/office/drawing/2014/main" id="{F7C2164C-0CC2-46D8-B223-DBB23DF881B3}"/>
                </a:ext>
              </a:extLst>
            </p:cNvPr>
            <p:cNvSpPr/>
            <p:nvPr/>
          </p:nvSpPr>
          <p:spPr>
            <a:xfrm>
              <a:off x="8580234" y="-459047"/>
              <a:ext cx="1003777" cy="100377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5" name="Овал 94">
              <a:extLst>
                <a:ext uri="{FF2B5EF4-FFF2-40B4-BE49-F238E27FC236}">
                  <a16:creationId xmlns:a16="http://schemas.microsoft.com/office/drawing/2014/main" id="{C819FAF5-B3E7-4AE6-84DA-2B430EE0EB7B}"/>
                </a:ext>
              </a:extLst>
            </p:cNvPr>
            <p:cNvSpPr/>
            <p:nvPr/>
          </p:nvSpPr>
          <p:spPr>
            <a:xfrm>
              <a:off x="8367425" y="-711156"/>
              <a:ext cx="1429393" cy="1429393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6" name="Овал 95">
              <a:extLst>
                <a:ext uri="{FF2B5EF4-FFF2-40B4-BE49-F238E27FC236}">
                  <a16:creationId xmlns:a16="http://schemas.microsoft.com/office/drawing/2014/main" id="{2EFF61DD-FC70-4F59-B2DF-4C98D0EFCF66}"/>
                </a:ext>
              </a:extLst>
            </p:cNvPr>
            <p:cNvSpPr/>
            <p:nvPr/>
          </p:nvSpPr>
          <p:spPr>
            <a:xfrm>
              <a:off x="8150979" y="-958068"/>
              <a:ext cx="1858468" cy="1916135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7" name="Овал 96">
              <a:extLst>
                <a:ext uri="{FF2B5EF4-FFF2-40B4-BE49-F238E27FC236}">
                  <a16:creationId xmlns:a16="http://schemas.microsoft.com/office/drawing/2014/main" id="{39D74517-0EB3-4990-9905-9A7DF0CFC82F}"/>
                </a:ext>
              </a:extLst>
            </p:cNvPr>
            <p:cNvSpPr/>
            <p:nvPr/>
          </p:nvSpPr>
          <p:spPr>
            <a:xfrm>
              <a:off x="7951736" y="-1151979"/>
              <a:ext cx="2234618" cy="230395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98" name="Полилиния: фигура 97">
            <a:extLst>
              <a:ext uri="{FF2B5EF4-FFF2-40B4-BE49-F238E27FC236}">
                <a16:creationId xmlns:a16="http://schemas.microsoft.com/office/drawing/2014/main" id="{F6FA9FD2-82A4-463D-8AFE-47FFB225C98D}"/>
              </a:ext>
            </a:extLst>
          </p:cNvPr>
          <p:cNvSpPr/>
          <p:nvPr/>
        </p:nvSpPr>
        <p:spPr>
          <a:xfrm rot="16755150">
            <a:off x="8033978" y="4695752"/>
            <a:ext cx="1330028" cy="530979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441D61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Овал 98">
            <a:extLst>
              <a:ext uri="{FF2B5EF4-FFF2-40B4-BE49-F238E27FC236}">
                <a16:creationId xmlns:a16="http://schemas.microsoft.com/office/drawing/2014/main" id="{B201DCF9-1B38-4CC5-A7BC-2CE6AA319C5E}"/>
              </a:ext>
            </a:extLst>
          </p:cNvPr>
          <p:cNvSpPr/>
          <p:nvPr/>
        </p:nvSpPr>
        <p:spPr>
          <a:xfrm rot="5769350">
            <a:off x="8772365" y="4759799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AC28E50E-8C2D-4F70-8AEA-7684ED083969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</a:t>
            </a:r>
          </a:p>
        </p:txBody>
      </p:sp>
      <p:sp>
        <p:nvSpPr>
          <p:cNvPr id="134" name="Google Shape;1107;p41">
            <a:extLst>
              <a:ext uri="{FF2B5EF4-FFF2-40B4-BE49-F238E27FC236}">
                <a16:creationId xmlns:a16="http://schemas.microsoft.com/office/drawing/2014/main" id="{5B12E083-49FA-4EC5-B4F1-EABEEF7640E7}"/>
              </a:ext>
            </a:extLst>
          </p:cNvPr>
          <p:cNvSpPr txBox="1">
            <a:spLocks/>
          </p:cNvSpPr>
          <p:nvPr/>
        </p:nvSpPr>
        <p:spPr>
          <a:xfrm rot="155233">
            <a:off x="1462890" y="1188459"/>
            <a:ext cx="6218220" cy="5873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prstTxWarp prst="textArchUp">
              <a:avLst>
                <a:gd name="adj" fmla="val 12165916"/>
              </a:avLst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ru-RU" sz="7200" dirty="0">
                <a:latin typeface="Oswald SemiBold" panose="00000700000000000000" pitchFamily="2" charset="-52"/>
              </a:rPr>
              <a:t>ПОЛЕТ КОСМИЧЕСКОГО КОРАБЛЯ «ВОСХОД-1»</a:t>
            </a:r>
          </a:p>
        </p:txBody>
      </p:sp>
    </p:spTree>
    <p:extLst>
      <p:ext uri="{BB962C8B-B14F-4D97-AF65-F5344CB8AC3E}">
        <p14:creationId xmlns:p14="http://schemas.microsoft.com/office/powerpoint/2010/main" val="94761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C7F1C78-4C8E-A4EC-4FF4-86E47E5AA8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Так как мы имеем удельный импульс двигателя в секундах, то в формуле Циолковского нужно добавить множитель 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g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, для связи с физической скоростью истечения газов.</a:t>
            </a:r>
          </a:p>
          <a:p>
            <a:pPr marL="0" indent="0" algn="just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latin typeface="Oswald" panose="00000500000000000000" pitchFamily="2" charset="-52"/>
                <a:ea typeface="Times New Roman" panose="02020603050405020304" pitchFamily="18" charset="0"/>
              </a:rPr>
              <a:t>Теперь р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ассчитаем 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 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для каждой ступени, взяв средневзвешенное значение 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I 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для каждой ступени:</a:t>
            </a:r>
          </a:p>
          <a:p>
            <a:pPr marL="0" indent="0" algn="ctr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₁ = 285 × 9.8 × </a:t>
            </a:r>
            <a:r>
              <a:rPr lang="ru-RU" sz="1600" kern="100" dirty="0" err="1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ln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(298400 / 124800) = 2437 м/с</a:t>
            </a:r>
          </a:p>
          <a:p>
            <a:pPr marL="0" indent="0" algn="ctr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₂ = 315 × 9.8 × 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ln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(124800 / 30400) = 4362 м/с</a:t>
            </a:r>
          </a:p>
          <a:p>
            <a:pPr marL="0" indent="0" algn="ctr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V₃ = 340 × 9.8 × ln(30400 / 5900) = 5 46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3 м/с</a:t>
            </a:r>
          </a:p>
          <a:p>
            <a:pPr marL="0" indent="0" algn="ctr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Суммарное 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 = 12 262 м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/c</a:t>
            </a:r>
            <a:endParaRPr lang="ru-RU" sz="1600" kern="100" dirty="0">
              <a:solidFill>
                <a:schemeClr val="tx1"/>
              </a:solidFill>
              <a:effectLst/>
              <a:latin typeface="Oswald" panose="00000500000000000000" pitchFamily="2" charset="-52"/>
              <a:ea typeface="Times New Roman" panose="02020603050405020304" pitchFamily="18" charset="0"/>
            </a:endParaRPr>
          </a:p>
          <a:p>
            <a:pPr marL="0" indent="0">
              <a:lnSpc>
                <a:spcPct val="109000"/>
              </a:lnSpc>
              <a:spcAft>
                <a:spcPts val="485"/>
              </a:spcAft>
              <a:buNone/>
            </a:pP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Но для выхода на орбиту в 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KSP 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требуется примерно 2300 м/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c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 (из графиков ниже), при этом сбрасывается только 1 ступень и тратится часть топлива из второй, но даже 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₁ &gt; 2300 м/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c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, значит нам точно хватит бюджета Δ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V </a:t>
            </a:r>
            <a:r>
              <a:rPr lang="ru-RU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для выхода на орбиту в </a:t>
            </a:r>
            <a:r>
              <a:rPr lang="en-US" sz="1600" kern="100" dirty="0">
                <a:solidFill>
                  <a:schemeClr val="tx1"/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KSP</a:t>
            </a:r>
            <a:endParaRPr lang="ru-RU" sz="1600" kern="100" dirty="0">
              <a:solidFill>
                <a:schemeClr val="tx1"/>
              </a:solidFill>
              <a:effectLst/>
              <a:latin typeface="Oswald" panose="00000500000000000000" pitchFamily="2" charset="-52"/>
              <a:ea typeface="Times New Roman" panose="02020603050405020304" pitchFamily="18" charset="0"/>
            </a:endParaRPr>
          </a:p>
          <a:p>
            <a:endParaRPr lang="ru-RU" dirty="0">
              <a:latin typeface="Oswald" panose="00000500000000000000" pitchFamily="2" charset="-52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5470916-FDE2-4511-36DA-935BFB4F7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800" y="256295"/>
            <a:ext cx="7710300" cy="572700"/>
          </a:xfrm>
        </p:spPr>
        <p:txBody>
          <a:bodyPr/>
          <a:lstStyle/>
          <a:p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БЮДЖЕТ</a:t>
            </a:r>
            <a:r>
              <a:rPr lang="en-US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 </a:t>
            </a: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Δ</a:t>
            </a:r>
            <a:r>
              <a:rPr lang="en-US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V </a:t>
            </a:r>
            <a:endParaRPr lang="ru-RU" sz="3500" dirty="0">
              <a:solidFill>
                <a:schemeClr val="tx1"/>
              </a:solidFill>
              <a:latin typeface="Oswald SemiBold" panose="00000700000000000000" pitchFamily="2" charset="-52"/>
            </a:endParaRP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1FC1E1A3-30E9-4E64-8191-59BE3517BFB3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17095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070B8AC-44DD-B345-DD37-BCBD9AE67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819" y="1247599"/>
            <a:ext cx="3404144" cy="613037"/>
          </a:xfrm>
        </p:spPr>
        <p:txBody>
          <a:bodyPr/>
          <a:lstStyle/>
          <a:p>
            <a:pPr marL="114300" indent="0" algn="ctr">
              <a:buNone/>
            </a:pPr>
            <a:r>
              <a:rPr lang="ru-RU" sz="1600" dirty="0">
                <a:latin typeface="Oswald" panose="00000500000000000000" pitchFamily="2" charset="-52"/>
              </a:rPr>
              <a:t>Командный отсек</a:t>
            </a:r>
            <a:r>
              <a:rPr lang="en-US" sz="1600" dirty="0">
                <a:latin typeface="Oswald" panose="00000500000000000000" pitchFamily="2" charset="-52"/>
              </a:rPr>
              <a:t> </a:t>
            </a:r>
            <a:r>
              <a:rPr lang="ru-RU" sz="1600" dirty="0">
                <a:latin typeface="Oswald" panose="00000500000000000000" pitchFamily="2" charset="-52"/>
              </a:rPr>
              <a:t>и капсула </a:t>
            </a:r>
            <a:r>
              <a:rPr lang="en-US" sz="1600" dirty="0">
                <a:latin typeface="Oswald" panose="00000500000000000000" pitchFamily="2" charset="-52"/>
              </a:rPr>
              <a:t>Andromeda</a:t>
            </a:r>
            <a:endParaRPr lang="ru-RU" sz="1600" dirty="0">
              <a:latin typeface="Oswald" panose="00000500000000000000" pitchFamily="2" charset="-52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0A883CD-DC66-4AE1-FBFD-04C63AC0D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58" y="342846"/>
            <a:ext cx="7710300" cy="572700"/>
          </a:xfrm>
        </p:spPr>
        <p:txBody>
          <a:bodyPr/>
          <a:lstStyle/>
          <a:p>
            <a:r>
              <a:rPr lang="ru-RU" dirty="0">
                <a:latin typeface="Oswald SemiBold" panose="00000700000000000000" pitchFamily="2" charset="-52"/>
              </a:rPr>
              <a:t>СОСТАВ РАКЕТЫ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1C6F652-00AE-F854-5DD0-178A33017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254" y="1028376"/>
            <a:ext cx="970308" cy="3659450"/>
          </a:xfrm>
          <a:prstGeom prst="rect">
            <a:avLst/>
          </a:prstGeom>
        </p:spPr>
      </p:pic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73B8C6BB-7D54-BE49-5970-43A380C8021F}"/>
              </a:ext>
            </a:extLst>
          </p:cNvPr>
          <p:cNvCxnSpPr>
            <a:cxnSpLocks/>
          </p:cNvCxnSpPr>
          <p:nvPr/>
        </p:nvCxnSpPr>
        <p:spPr>
          <a:xfrm flipV="1">
            <a:off x="3343275" y="1352007"/>
            <a:ext cx="941342" cy="272006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0DA22AC8-1AD5-0032-938A-5AF2BA761F3A}"/>
              </a:ext>
            </a:extLst>
          </p:cNvPr>
          <p:cNvCxnSpPr>
            <a:cxnSpLocks/>
          </p:cNvCxnSpPr>
          <p:nvPr/>
        </p:nvCxnSpPr>
        <p:spPr>
          <a:xfrm flipH="1">
            <a:off x="4467498" y="1433513"/>
            <a:ext cx="1237977" cy="333792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26498D16-0128-2390-F8CA-0EF4003E4E96}"/>
              </a:ext>
            </a:extLst>
          </p:cNvPr>
          <p:cNvCxnSpPr>
            <a:cxnSpLocks/>
          </p:cNvCxnSpPr>
          <p:nvPr/>
        </p:nvCxnSpPr>
        <p:spPr>
          <a:xfrm>
            <a:off x="3648075" y="3633788"/>
            <a:ext cx="819422" cy="481336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2CD7E0-3891-CEDA-E084-E37FF270175B}"/>
              </a:ext>
            </a:extLst>
          </p:cNvPr>
          <p:cNvCxnSpPr>
            <a:cxnSpLocks/>
          </p:cNvCxnSpPr>
          <p:nvPr/>
        </p:nvCxnSpPr>
        <p:spPr>
          <a:xfrm flipH="1">
            <a:off x="4284617" y="3815729"/>
            <a:ext cx="1373663" cy="71680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C5A53084-5EE3-E27C-AC28-DB90FB3E37B9}"/>
              </a:ext>
            </a:extLst>
          </p:cNvPr>
          <p:cNvCxnSpPr>
            <a:cxnSpLocks/>
          </p:cNvCxnSpPr>
          <p:nvPr/>
        </p:nvCxnSpPr>
        <p:spPr>
          <a:xfrm>
            <a:off x="3564731" y="2809875"/>
            <a:ext cx="719886" cy="42971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842D0D67-6B9B-9FEB-6312-B0D12EEAF7DB}"/>
              </a:ext>
            </a:extLst>
          </p:cNvPr>
          <p:cNvCxnSpPr>
            <a:cxnSpLocks/>
          </p:cNvCxnSpPr>
          <p:nvPr/>
        </p:nvCxnSpPr>
        <p:spPr>
          <a:xfrm flipH="1">
            <a:off x="4702629" y="2770701"/>
            <a:ext cx="1148156" cy="134442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8AA534DE-0E69-41A3-A843-A578F0AA3BA2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11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DAC067D-C8AF-4DE0-AF85-7B8815027169}"/>
              </a:ext>
            </a:extLst>
          </p:cNvPr>
          <p:cNvCxnSpPr>
            <a:cxnSpLocks/>
          </p:cNvCxnSpPr>
          <p:nvPr/>
        </p:nvCxnSpPr>
        <p:spPr>
          <a:xfrm>
            <a:off x="275008" y="1621246"/>
            <a:ext cx="3084936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Текст 1">
            <a:extLst>
              <a:ext uri="{FF2B5EF4-FFF2-40B4-BE49-F238E27FC236}">
                <a16:creationId xmlns:a16="http://schemas.microsoft.com/office/drawing/2014/main" id="{9F327F98-03B3-467F-898F-0F3B131FE250}"/>
              </a:ext>
            </a:extLst>
          </p:cNvPr>
          <p:cNvSpPr txBox="1">
            <a:spLocks/>
          </p:cNvSpPr>
          <p:nvPr/>
        </p:nvSpPr>
        <p:spPr>
          <a:xfrm>
            <a:off x="75627" y="2431804"/>
            <a:ext cx="3630555" cy="41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AutoNum type="arabicPeriod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14300" indent="0" algn="ctr">
              <a:buFont typeface="Barlow"/>
              <a:buNone/>
            </a:pPr>
            <a:r>
              <a:rPr lang="ru-RU" sz="1600" dirty="0">
                <a:latin typeface="Oswald" panose="00000500000000000000" pitchFamily="2" charset="-52"/>
              </a:rPr>
              <a:t>5 баков окислителя (жидкого кислорода)</a:t>
            </a:r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6F13FADD-09FF-4D7E-B16E-7328FA9DD548}"/>
              </a:ext>
            </a:extLst>
          </p:cNvPr>
          <p:cNvCxnSpPr>
            <a:cxnSpLocks/>
          </p:cNvCxnSpPr>
          <p:nvPr/>
        </p:nvCxnSpPr>
        <p:spPr>
          <a:xfrm>
            <a:off x="5683679" y="1436643"/>
            <a:ext cx="1987387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Текст 1">
            <a:extLst>
              <a:ext uri="{FF2B5EF4-FFF2-40B4-BE49-F238E27FC236}">
                <a16:creationId xmlns:a16="http://schemas.microsoft.com/office/drawing/2014/main" id="{B5FD4547-8AAB-4A2C-AA3E-8394C4FD7F6B}"/>
              </a:ext>
            </a:extLst>
          </p:cNvPr>
          <p:cNvSpPr txBox="1">
            <a:spLocks/>
          </p:cNvSpPr>
          <p:nvPr/>
        </p:nvSpPr>
        <p:spPr>
          <a:xfrm>
            <a:off x="5687634" y="1056377"/>
            <a:ext cx="1987387" cy="41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AutoNum type="arabicPeriod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14300" indent="0" algn="ctr">
              <a:buFont typeface="Barlow"/>
              <a:buNone/>
            </a:pPr>
            <a:r>
              <a:rPr lang="ru-RU" sz="1600" dirty="0">
                <a:latin typeface="Oswald" panose="00000500000000000000" pitchFamily="2" charset="-52"/>
              </a:rPr>
              <a:t>Двигатели РД-0109А</a:t>
            </a:r>
          </a:p>
        </p:txBody>
      </p:sp>
      <p:sp>
        <p:nvSpPr>
          <p:cNvPr id="26" name="Текст 1">
            <a:extLst>
              <a:ext uri="{FF2B5EF4-FFF2-40B4-BE49-F238E27FC236}">
                <a16:creationId xmlns:a16="http://schemas.microsoft.com/office/drawing/2014/main" id="{C010624C-2971-497E-821A-9524780466B4}"/>
              </a:ext>
            </a:extLst>
          </p:cNvPr>
          <p:cNvSpPr txBox="1">
            <a:spLocks/>
          </p:cNvSpPr>
          <p:nvPr/>
        </p:nvSpPr>
        <p:spPr>
          <a:xfrm>
            <a:off x="5495135" y="2390576"/>
            <a:ext cx="2860080" cy="41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AutoNum type="arabicPeriod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14300" indent="0" algn="ctr">
              <a:buFont typeface="Barlow"/>
              <a:buNone/>
            </a:pPr>
            <a:r>
              <a:rPr lang="ru-RU" sz="1600" dirty="0">
                <a:latin typeface="Oswald" panose="00000500000000000000" pitchFamily="2" charset="-52"/>
              </a:rPr>
              <a:t>5 баков горючего (керосина)</a:t>
            </a:r>
          </a:p>
        </p:txBody>
      </p:sp>
      <p:sp>
        <p:nvSpPr>
          <p:cNvPr id="28" name="Текст 1">
            <a:extLst>
              <a:ext uri="{FF2B5EF4-FFF2-40B4-BE49-F238E27FC236}">
                <a16:creationId xmlns:a16="http://schemas.microsoft.com/office/drawing/2014/main" id="{0185D70E-9C64-47F0-A51F-49EAB0EE20A4}"/>
              </a:ext>
            </a:extLst>
          </p:cNvPr>
          <p:cNvSpPr txBox="1">
            <a:spLocks/>
          </p:cNvSpPr>
          <p:nvPr/>
        </p:nvSpPr>
        <p:spPr>
          <a:xfrm>
            <a:off x="233757" y="3249186"/>
            <a:ext cx="3489960" cy="41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AutoNum type="arabicPeriod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14300" indent="0" algn="ctr">
              <a:buFont typeface="Barlow"/>
              <a:buNone/>
            </a:pPr>
            <a:r>
              <a:rPr lang="ru-RU" sz="1600" dirty="0">
                <a:latin typeface="Oswald" panose="00000500000000000000" pitchFamily="2" charset="-52"/>
              </a:rPr>
              <a:t>Двигатель РД-108 (между остальными)</a:t>
            </a:r>
          </a:p>
        </p:txBody>
      </p: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432CD2AD-1883-4825-ACDC-DCB05C279560}"/>
              </a:ext>
            </a:extLst>
          </p:cNvPr>
          <p:cNvCxnSpPr>
            <a:cxnSpLocks/>
          </p:cNvCxnSpPr>
          <p:nvPr/>
        </p:nvCxnSpPr>
        <p:spPr>
          <a:xfrm>
            <a:off x="275008" y="2815140"/>
            <a:ext cx="3306392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Прямая соединительная линия 62">
            <a:extLst>
              <a:ext uri="{FF2B5EF4-FFF2-40B4-BE49-F238E27FC236}">
                <a16:creationId xmlns:a16="http://schemas.microsoft.com/office/drawing/2014/main" id="{279D5583-4F44-4160-8FC7-6075DB12295A}"/>
              </a:ext>
            </a:extLst>
          </p:cNvPr>
          <p:cNvCxnSpPr>
            <a:cxnSpLocks/>
          </p:cNvCxnSpPr>
          <p:nvPr/>
        </p:nvCxnSpPr>
        <p:spPr>
          <a:xfrm>
            <a:off x="5830732" y="2780502"/>
            <a:ext cx="2255467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Прямая соединительная линия 65">
            <a:extLst>
              <a:ext uri="{FF2B5EF4-FFF2-40B4-BE49-F238E27FC236}">
                <a16:creationId xmlns:a16="http://schemas.microsoft.com/office/drawing/2014/main" id="{0E7725BA-DB28-4EA3-99DE-FA1E2A57B05F}"/>
              </a:ext>
            </a:extLst>
          </p:cNvPr>
          <p:cNvCxnSpPr>
            <a:cxnSpLocks/>
          </p:cNvCxnSpPr>
          <p:nvPr/>
        </p:nvCxnSpPr>
        <p:spPr>
          <a:xfrm>
            <a:off x="446887" y="3640640"/>
            <a:ext cx="3210713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Прямая соединительная линия 70">
            <a:extLst>
              <a:ext uri="{FF2B5EF4-FFF2-40B4-BE49-F238E27FC236}">
                <a16:creationId xmlns:a16="http://schemas.microsoft.com/office/drawing/2014/main" id="{AE31E3FB-7F9C-4D8B-8891-A84832E3EBE5}"/>
              </a:ext>
            </a:extLst>
          </p:cNvPr>
          <p:cNvCxnSpPr>
            <a:cxnSpLocks/>
          </p:cNvCxnSpPr>
          <p:nvPr/>
        </p:nvCxnSpPr>
        <p:spPr>
          <a:xfrm>
            <a:off x="5652014" y="3813666"/>
            <a:ext cx="1745688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Текст 1">
            <a:extLst>
              <a:ext uri="{FF2B5EF4-FFF2-40B4-BE49-F238E27FC236}">
                <a16:creationId xmlns:a16="http://schemas.microsoft.com/office/drawing/2014/main" id="{596EB59A-B2F4-4228-B922-C712DF3E610F}"/>
              </a:ext>
            </a:extLst>
          </p:cNvPr>
          <p:cNvSpPr txBox="1">
            <a:spLocks/>
          </p:cNvSpPr>
          <p:nvPr/>
        </p:nvSpPr>
        <p:spPr>
          <a:xfrm>
            <a:off x="5050171" y="3427941"/>
            <a:ext cx="2794419" cy="41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AutoNum type="arabicPeriod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14300" indent="0" algn="ctr">
              <a:buFont typeface="Barlow"/>
              <a:buNone/>
            </a:pPr>
            <a:r>
              <a:rPr lang="ru-RU" sz="1600" dirty="0">
                <a:latin typeface="Oswald" panose="00000500000000000000" pitchFamily="2" charset="-52"/>
              </a:rPr>
              <a:t>4 Двигатели РД-107</a:t>
            </a:r>
          </a:p>
        </p:txBody>
      </p:sp>
    </p:spTree>
    <p:extLst>
      <p:ext uri="{BB962C8B-B14F-4D97-AF65-F5344CB8AC3E}">
        <p14:creationId xmlns:p14="http://schemas.microsoft.com/office/powerpoint/2010/main" val="1439720072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22C436B-A3F7-FAFB-9BE1-E80F768D3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624" y="1797684"/>
            <a:ext cx="3532067" cy="1548131"/>
          </a:xfrm>
        </p:spPr>
        <p:txBody>
          <a:bodyPr/>
          <a:lstStyle/>
          <a:p>
            <a:pPr marL="114300" indent="0" algn="ctr">
              <a:buNone/>
            </a:pPr>
            <a:r>
              <a:rPr lang="ru-RU" sz="2400" b="1" dirty="0">
                <a:latin typeface="Oswald" panose="00000500000000000000" pitchFamily="2" charset="-52"/>
              </a:rPr>
              <a:t>Итоговая масса</a:t>
            </a:r>
          </a:p>
          <a:p>
            <a:pPr marL="114300" indent="0">
              <a:buNone/>
            </a:pPr>
            <a:endParaRPr lang="ru-RU" sz="1400" dirty="0">
              <a:latin typeface="Oswald" panose="00000500000000000000" pitchFamily="2" charset="-52"/>
            </a:endParaRPr>
          </a:p>
          <a:p>
            <a:pPr marL="114300" indent="0" algn="ctr">
              <a:buNone/>
            </a:pPr>
            <a:r>
              <a:rPr lang="ru-RU" sz="1600" dirty="0">
                <a:latin typeface="Oswald" panose="00000500000000000000" pitchFamily="2" charset="-52"/>
              </a:rPr>
              <a:t>Стартовая масса ракеты составляет 298 400кг.  Это значение используется для расчета тяговооруженности</a:t>
            </a:r>
            <a:r>
              <a:rPr lang="en-US" sz="1600" dirty="0">
                <a:latin typeface="Oswald" panose="00000500000000000000" pitchFamily="2" charset="-52"/>
              </a:rPr>
              <a:t> (TWR</a:t>
            </a:r>
            <a:r>
              <a:rPr lang="en-US" sz="1400" dirty="0">
                <a:latin typeface="Oswald" panose="00000500000000000000" pitchFamily="2" charset="-52"/>
              </a:rPr>
              <a:t>)</a:t>
            </a:r>
            <a:endParaRPr lang="ru-RU" sz="1400" dirty="0">
              <a:latin typeface="Oswald" panose="00000500000000000000" pitchFamily="2" charset="-52"/>
            </a:endParaRPr>
          </a:p>
          <a:p>
            <a:pPr marL="114300" indent="0">
              <a:buNone/>
            </a:pPr>
            <a:endParaRPr lang="ru-RU" dirty="0"/>
          </a:p>
          <a:p>
            <a:pPr marL="114300" indent="0">
              <a:buNone/>
            </a:pPr>
            <a:endParaRPr lang="ru-RU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02C6F20-2E96-DBCB-92A8-27FD3B212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500" dirty="0">
                <a:latin typeface="Oswald SemiBold" panose="00000700000000000000" pitchFamily="2" charset="-52"/>
              </a:rPr>
              <a:t>МАССА И </a:t>
            </a:r>
            <a:r>
              <a:rPr lang="en-US" sz="3500" dirty="0">
                <a:latin typeface="Oswald SemiBold" panose="00000700000000000000" pitchFamily="2" charset="-52"/>
              </a:rPr>
              <a:t>TWR</a:t>
            </a:r>
            <a:endParaRPr lang="ru-RU" sz="3500" dirty="0">
              <a:latin typeface="Oswald SemiBold" panose="00000700000000000000" pitchFamily="2" charset="-5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4DE0D1-0A8D-C06B-0963-362E02C5B3F1}"/>
              </a:ext>
            </a:extLst>
          </p:cNvPr>
          <p:cNvSpPr txBox="1"/>
          <p:nvPr/>
        </p:nvSpPr>
        <p:spPr>
          <a:xfrm>
            <a:off x="4882311" y="1776155"/>
            <a:ext cx="35319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Oswald" panose="00000500000000000000" pitchFamily="2" charset="-52"/>
              </a:rPr>
              <a:t>Тяговооруженность </a:t>
            </a:r>
            <a:r>
              <a:rPr lang="en-US" sz="2400" b="1" dirty="0">
                <a:solidFill>
                  <a:schemeClr val="tx1"/>
                </a:solidFill>
                <a:latin typeface="Oswald" panose="00000500000000000000" pitchFamily="2" charset="-52"/>
              </a:rPr>
              <a:t>(TWR)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Oswald" panose="00000500000000000000" pitchFamily="2" charset="-52"/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  <a:latin typeface="Oswald" panose="00000500000000000000" pitchFamily="2" charset="-52"/>
              </a:rPr>
              <a:t>TWR = 1,37 , </a:t>
            </a:r>
            <a:r>
              <a:rPr lang="ru-RU" sz="1600" dirty="0">
                <a:solidFill>
                  <a:schemeClr val="tx1"/>
                </a:solidFill>
                <a:latin typeface="Oswald" panose="00000500000000000000" pitchFamily="2" charset="-52"/>
              </a:rPr>
              <a:t>что обеспечивает достаточную тягу для старта с Земли и атмосферного полета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BB3DBFE4-1619-4734-B6FC-9CAA384B0841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01301269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1144;p42">
            <a:extLst>
              <a:ext uri="{FF2B5EF4-FFF2-40B4-BE49-F238E27FC236}">
                <a16:creationId xmlns:a16="http://schemas.microsoft.com/office/drawing/2014/main" id="{C71CF501-72D4-41F7-90F1-2BFB51C8FB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8734" y="333853"/>
            <a:ext cx="767154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ЗАВИСИМОСТЬ СКОРОСТИ ОТ ВРЕМЕНИ</a:t>
            </a:r>
          </a:p>
        </p:txBody>
      </p:sp>
      <p:sp>
        <p:nvSpPr>
          <p:cNvPr id="102" name="Прямоугольник: скругленные углы 101">
            <a:extLst>
              <a:ext uri="{FF2B5EF4-FFF2-40B4-BE49-F238E27FC236}">
                <a16:creationId xmlns:a16="http://schemas.microsoft.com/office/drawing/2014/main" id="{AE66E299-1A60-4837-B1E2-703D3B46E0D7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swald SemiBold" panose="00000700000000000000" pitchFamily="2" charset="-52"/>
              </a:rPr>
              <a:t>1</a:t>
            </a:r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3</a:t>
            </a:r>
          </a:p>
        </p:txBody>
      </p:sp>
      <p:sp>
        <p:nvSpPr>
          <p:cNvPr id="9" name="Google Shape;1143;p42">
            <a:extLst>
              <a:ext uri="{FF2B5EF4-FFF2-40B4-BE49-F238E27FC236}">
                <a16:creationId xmlns:a16="http://schemas.microsoft.com/office/drawing/2014/main" id="{B4D4319D-B33B-4F32-A551-4F7B4C9811E6}"/>
              </a:ext>
            </a:extLst>
          </p:cNvPr>
          <p:cNvSpPr txBox="1">
            <a:spLocks/>
          </p:cNvSpPr>
          <p:nvPr/>
        </p:nvSpPr>
        <p:spPr>
          <a:xfrm>
            <a:off x="5755444" y="986042"/>
            <a:ext cx="3364081" cy="16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Математическая модель</a:t>
            </a:r>
            <a:r>
              <a:rPr lang="en-US" sz="1400" dirty="0">
                <a:latin typeface="Oswald" panose="00000500000000000000" pitchFamily="2" charset="-52"/>
              </a:rPr>
              <a:t> </a:t>
            </a:r>
            <a:endParaRPr lang="ru-RU" sz="1400" dirty="0">
              <a:latin typeface="Oswald" panose="00000500000000000000" pitchFamily="2" charset="-52"/>
            </a:endParaRP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На старте скорость растет почти линейно, затем наклон кривой меняется из-за уменьшения массы, разрежения атмосферы и изменения угла тангажа</a:t>
            </a:r>
          </a:p>
        </p:txBody>
      </p:sp>
      <p:sp>
        <p:nvSpPr>
          <p:cNvPr id="11" name="Google Shape;1143;p42">
            <a:extLst>
              <a:ext uri="{FF2B5EF4-FFF2-40B4-BE49-F238E27FC236}">
                <a16:creationId xmlns:a16="http://schemas.microsoft.com/office/drawing/2014/main" id="{DBBE0DC9-2D86-437E-86B5-BF5B39930C19}"/>
              </a:ext>
            </a:extLst>
          </p:cNvPr>
          <p:cNvSpPr txBox="1">
            <a:spLocks/>
          </p:cNvSpPr>
          <p:nvPr/>
        </p:nvSpPr>
        <p:spPr>
          <a:xfrm>
            <a:off x="5755444" y="2675805"/>
            <a:ext cx="3429758" cy="14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Данные </a:t>
            </a:r>
            <a:r>
              <a:rPr lang="en-US" sz="1400" dirty="0">
                <a:latin typeface="Oswald" panose="00000500000000000000" pitchFamily="2" charset="-52"/>
              </a:rPr>
              <a:t>KSP</a:t>
            </a:r>
            <a:endParaRPr lang="ru-RU" sz="1400" dirty="0">
              <a:latin typeface="Oswald" panose="00000500000000000000" pitchFamily="2" charset="-52"/>
            </a:endParaRP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Форма графика в общем повторяет модель. </a:t>
            </a: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Участки разгона и максимальная скорость совпадают.</a:t>
            </a: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Резкий перегиб чуть раньше 100 секунды происходит из-за отделения 1 ступени</a:t>
            </a:r>
          </a:p>
        </p:txBody>
      </p:sp>
      <p:pic>
        <p:nvPicPr>
          <p:cNvPr id="7" name="Рисунок 6" descr="Изображение выглядит как линия, График, диаграмма, текс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0060C823-F67A-7A51-F5F4-780F68847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197" y="1040014"/>
            <a:ext cx="5481570" cy="328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266675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1144;p42">
            <a:extLst>
              <a:ext uri="{FF2B5EF4-FFF2-40B4-BE49-F238E27FC236}">
                <a16:creationId xmlns:a16="http://schemas.microsoft.com/office/drawing/2014/main" id="{C71CF501-72D4-41F7-90F1-2BFB51C8FB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4867" y="333853"/>
            <a:ext cx="715426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ГРАФИКИ ВЫСОТЫ ОТ ВРЕМЕНИ</a:t>
            </a:r>
          </a:p>
        </p:txBody>
      </p:sp>
      <p:sp>
        <p:nvSpPr>
          <p:cNvPr id="102" name="Прямоугольник: скругленные углы 101">
            <a:extLst>
              <a:ext uri="{FF2B5EF4-FFF2-40B4-BE49-F238E27FC236}">
                <a16:creationId xmlns:a16="http://schemas.microsoft.com/office/drawing/2014/main" id="{AE66E299-1A60-4837-B1E2-703D3B46E0D7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14</a:t>
            </a:r>
          </a:p>
        </p:txBody>
      </p:sp>
      <p:sp>
        <p:nvSpPr>
          <p:cNvPr id="12" name="Google Shape;1143;p42">
            <a:extLst>
              <a:ext uri="{FF2B5EF4-FFF2-40B4-BE49-F238E27FC236}">
                <a16:creationId xmlns:a16="http://schemas.microsoft.com/office/drawing/2014/main" id="{7AAFA720-8DD8-4609-8556-5433703F346E}"/>
              </a:ext>
            </a:extLst>
          </p:cNvPr>
          <p:cNvSpPr txBox="1">
            <a:spLocks/>
          </p:cNvSpPr>
          <p:nvPr/>
        </p:nvSpPr>
        <p:spPr>
          <a:xfrm>
            <a:off x="5570111" y="966294"/>
            <a:ext cx="3380369" cy="818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Математическая модель</a:t>
            </a: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Можно наблюдать плавный, монотонный рост высоты в начале. Далее темп роста слегка снижается из-за перехода к более горизонтальному полету и разрежения атмосферы</a:t>
            </a:r>
          </a:p>
          <a:p>
            <a:pPr marL="0" indent="0" algn="l">
              <a:buSzPts val="1100"/>
            </a:pPr>
            <a:endParaRPr lang="ru-RU" sz="1400" dirty="0">
              <a:latin typeface="Oswald" panose="00000500000000000000" pitchFamily="2" charset="-52"/>
            </a:endParaRPr>
          </a:p>
        </p:txBody>
      </p:sp>
      <p:sp>
        <p:nvSpPr>
          <p:cNvPr id="15" name="Google Shape;1143;p42">
            <a:extLst>
              <a:ext uri="{FF2B5EF4-FFF2-40B4-BE49-F238E27FC236}">
                <a16:creationId xmlns:a16="http://schemas.microsoft.com/office/drawing/2014/main" id="{897F1D32-E9E0-4966-BC44-0506D56F4862}"/>
              </a:ext>
            </a:extLst>
          </p:cNvPr>
          <p:cNvSpPr txBox="1">
            <a:spLocks/>
          </p:cNvSpPr>
          <p:nvPr/>
        </p:nvSpPr>
        <p:spPr>
          <a:xfrm>
            <a:off x="5570111" y="2662447"/>
            <a:ext cx="3573889" cy="818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Данные </a:t>
            </a:r>
            <a:r>
              <a:rPr lang="en-US" sz="1400" dirty="0">
                <a:latin typeface="Oswald" panose="00000500000000000000" pitchFamily="2" charset="-52"/>
              </a:rPr>
              <a:t>KSP</a:t>
            </a:r>
            <a:endParaRPr lang="ru-RU" sz="1400" dirty="0">
              <a:latin typeface="Oswald" panose="00000500000000000000" pitchFamily="2" charset="-52"/>
            </a:endParaRPr>
          </a:p>
          <a:p>
            <a:pPr marL="0" indent="0" algn="l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Общая форма кривой практически совпадает. Достигается сопоставимая высота за близкое время. Небольшое отклонение от модели наблюдается из-за особенностей физического движка игры</a:t>
            </a:r>
          </a:p>
        </p:txBody>
      </p:sp>
      <p:pic>
        <p:nvPicPr>
          <p:cNvPr id="3" name="Рисунок 2" descr="Изображение выглядит как линия, График, диаграмма, текс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0B2C9FB5-8EBE-F32D-62EC-5E293B091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10" y="1070633"/>
            <a:ext cx="5306048" cy="318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9656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1FA5333-DB74-1FF9-9D25-0E9E1AC62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РИСУНОК ДЕЙСТВИЯ СИЛ НА РАКЕТУ</a:t>
            </a:r>
          </a:p>
        </p:txBody>
      </p:sp>
      <p:grpSp>
        <p:nvGrpSpPr>
          <p:cNvPr id="58" name="Группа 57">
            <a:extLst>
              <a:ext uri="{FF2B5EF4-FFF2-40B4-BE49-F238E27FC236}">
                <a16:creationId xmlns:a16="http://schemas.microsoft.com/office/drawing/2014/main" id="{82646509-6152-48DD-A289-4958017B05C0}"/>
              </a:ext>
            </a:extLst>
          </p:cNvPr>
          <p:cNvGrpSpPr/>
          <p:nvPr/>
        </p:nvGrpSpPr>
        <p:grpSpPr>
          <a:xfrm>
            <a:off x="2571422" y="1145432"/>
            <a:ext cx="6364247" cy="7301352"/>
            <a:chOff x="1161269" y="1192643"/>
            <a:chExt cx="5222028" cy="5990946"/>
          </a:xfrm>
        </p:grpSpPr>
        <p:sp>
          <p:nvSpPr>
            <p:cNvPr id="10" name="Дуга 9">
              <a:extLst>
                <a:ext uri="{FF2B5EF4-FFF2-40B4-BE49-F238E27FC236}">
                  <a16:creationId xmlns:a16="http://schemas.microsoft.com/office/drawing/2014/main" id="{3127FF17-692C-4A2F-8386-247309566BB6}"/>
                </a:ext>
              </a:extLst>
            </p:cNvPr>
            <p:cNvSpPr/>
            <p:nvPr/>
          </p:nvSpPr>
          <p:spPr>
            <a:xfrm rot="17050709">
              <a:off x="1126955" y="1927247"/>
              <a:ext cx="5491000" cy="5021684"/>
            </a:xfrm>
            <a:prstGeom prst="arc">
              <a:avLst>
                <a:gd name="adj1" fmla="val 16200000"/>
                <a:gd name="adj2" fmla="val 20690083"/>
              </a:avLst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2" name="Дуга 51">
              <a:extLst>
                <a:ext uri="{FF2B5EF4-FFF2-40B4-BE49-F238E27FC236}">
                  <a16:creationId xmlns:a16="http://schemas.microsoft.com/office/drawing/2014/main" id="{825D9C2C-8EC9-4D9B-8EDC-051AB150BEFA}"/>
                </a:ext>
              </a:extLst>
            </p:cNvPr>
            <p:cNvSpPr/>
            <p:nvPr/>
          </p:nvSpPr>
          <p:spPr>
            <a:xfrm rot="529457">
              <a:off x="3163909" y="1705240"/>
              <a:ext cx="416416" cy="416416"/>
            </a:xfrm>
            <a:prstGeom prst="arc">
              <a:avLst>
                <a:gd name="adj1" fmla="val 16546779"/>
                <a:gd name="adj2" fmla="val 3240801"/>
              </a:avLst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6" name="Прямая со стрелкой 5">
              <a:extLst>
                <a:ext uri="{FF2B5EF4-FFF2-40B4-BE49-F238E27FC236}">
                  <a16:creationId xmlns:a16="http://schemas.microsoft.com/office/drawing/2014/main" id="{B2439226-10E0-465C-BA66-AA99F92D5BAC}"/>
                </a:ext>
              </a:extLst>
            </p:cNvPr>
            <p:cNvCxnSpPr/>
            <p:nvPr/>
          </p:nvCxnSpPr>
          <p:spPr>
            <a:xfrm flipV="1">
              <a:off x="1409414" y="1436914"/>
              <a:ext cx="0" cy="242006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Прямая со стрелкой 7">
              <a:extLst>
                <a:ext uri="{FF2B5EF4-FFF2-40B4-BE49-F238E27FC236}">
                  <a16:creationId xmlns:a16="http://schemas.microsoft.com/office/drawing/2014/main" id="{6B3AE4FA-E93A-4440-9D8F-5BD39DD1FD42}"/>
                </a:ext>
              </a:extLst>
            </p:cNvPr>
            <p:cNvCxnSpPr/>
            <p:nvPr/>
          </p:nvCxnSpPr>
          <p:spPr>
            <a:xfrm>
              <a:off x="1402538" y="3836355"/>
              <a:ext cx="24200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33" name="Группа 32">
              <a:extLst>
                <a:ext uri="{FF2B5EF4-FFF2-40B4-BE49-F238E27FC236}">
                  <a16:creationId xmlns:a16="http://schemas.microsoft.com/office/drawing/2014/main" id="{DF5BE85A-1C67-41B2-927A-42B1203D51B1}"/>
                </a:ext>
              </a:extLst>
            </p:cNvPr>
            <p:cNvGrpSpPr/>
            <p:nvPr/>
          </p:nvGrpSpPr>
          <p:grpSpPr>
            <a:xfrm rot="1109007">
              <a:off x="2084722" y="1545065"/>
              <a:ext cx="1101757" cy="1100747"/>
              <a:chOff x="2672226" y="1963585"/>
              <a:chExt cx="1101757" cy="1100747"/>
            </a:xfrm>
          </p:grpSpPr>
          <p:cxnSp>
            <p:nvCxnSpPr>
              <p:cNvPr id="14" name="Прямая соединительная линия 13">
                <a:extLst>
                  <a:ext uri="{FF2B5EF4-FFF2-40B4-BE49-F238E27FC236}">
                    <a16:creationId xmlns:a16="http://schemas.microsoft.com/office/drawing/2014/main" id="{BA05F429-D679-46A1-B922-62B64E94D73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39455" y="2498783"/>
                <a:ext cx="215689" cy="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7FFBF164-67AC-4BE7-83DD-CA3D5BC5BCCA}"/>
                  </a:ext>
                </a:extLst>
              </p:cNvPr>
              <p:cNvSpPr/>
              <p:nvPr/>
            </p:nvSpPr>
            <p:spPr>
              <a:xfrm rot="18900000">
                <a:off x="2895168" y="2357843"/>
                <a:ext cx="735636" cy="2818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2" name="Равнобедренный треугольник 11">
                <a:extLst>
                  <a:ext uri="{FF2B5EF4-FFF2-40B4-BE49-F238E27FC236}">
                    <a16:creationId xmlns:a16="http://schemas.microsoft.com/office/drawing/2014/main" id="{7B5C249A-BFC5-4425-BDCE-22CF2747730E}"/>
                  </a:ext>
                </a:extLst>
              </p:cNvPr>
              <p:cNvSpPr/>
              <p:nvPr/>
            </p:nvSpPr>
            <p:spPr>
              <a:xfrm rot="2700000">
                <a:off x="3447281" y="1987785"/>
                <a:ext cx="350902" cy="302502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59C0F642-5F18-44F3-83FD-747F588C914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72227" y="2494680"/>
                <a:ext cx="171929" cy="150037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4F18640C-2F81-4D3D-B62C-AF1C209A67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72226" y="2644717"/>
                <a:ext cx="235666" cy="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Прямая соединительная линия 25">
                <a:extLst>
                  <a:ext uri="{FF2B5EF4-FFF2-40B4-BE49-F238E27FC236}">
                    <a16:creationId xmlns:a16="http://schemas.microsoft.com/office/drawing/2014/main" id="{26D9BAA4-D7FD-4260-89EC-18EE4F805232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146516" y="2807863"/>
                <a:ext cx="235665" cy="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Прямая соединительная линия 26">
                <a:extLst>
                  <a:ext uri="{FF2B5EF4-FFF2-40B4-BE49-F238E27FC236}">
                    <a16:creationId xmlns:a16="http://schemas.microsoft.com/office/drawing/2014/main" id="{2DEC53C7-867F-4335-8768-874FDCD9E0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95758" y="2918398"/>
                <a:ext cx="167228" cy="145934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Прямая соединительная линия 27">
                <a:extLst>
                  <a:ext uri="{FF2B5EF4-FFF2-40B4-BE49-F238E27FC236}">
                    <a16:creationId xmlns:a16="http://schemas.microsoft.com/office/drawing/2014/main" id="{FFDCF8DD-E9DB-4AF9-9E04-4758FCE17D1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2986684" y="2946499"/>
                <a:ext cx="235666" cy="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8" name="Прямая со стрелкой 37">
              <a:extLst>
                <a:ext uri="{FF2B5EF4-FFF2-40B4-BE49-F238E27FC236}">
                  <a16:creationId xmlns:a16="http://schemas.microsoft.com/office/drawing/2014/main" id="{872ABB5A-D8D6-42F5-B94F-098D32C480E1}"/>
                </a:ext>
              </a:extLst>
            </p:cNvPr>
            <p:cNvCxnSpPr/>
            <p:nvPr/>
          </p:nvCxnSpPr>
          <p:spPr>
            <a:xfrm>
              <a:off x="2678236" y="2069764"/>
              <a:ext cx="0" cy="79661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9F14596-3326-4941-9C4E-AADF03FA5D8B}"/>
                    </a:ext>
                  </a:extLst>
                </p:cNvPr>
                <p:cNvSpPr txBox="1"/>
                <p:nvPr/>
              </p:nvSpPr>
              <p:spPr>
                <a:xfrm>
                  <a:off x="2756226" y="2539225"/>
                  <a:ext cx="309124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acc>
                          <m:accPr>
                            <m:chr m:val="̅"/>
                            <m:ctrlPr>
                              <a:rPr lang="ru-RU" i="1" dirty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ru-RU" i="1" dirty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oMath>
                    </m:oMathPara>
                  </a14:m>
                  <a:endParaRPr lang="ru-RU" i="1" dirty="0">
                    <a:solidFill>
                      <a:srgbClr val="00B050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9F14596-3326-4941-9C4E-AADF03FA5D8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56226" y="2539225"/>
                  <a:ext cx="309124" cy="215444"/>
                </a:xfrm>
                <a:prstGeom prst="rect">
                  <a:avLst/>
                </a:prstGeom>
                <a:blipFill>
                  <a:blip r:embed="rId2"/>
                  <a:stretch>
                    <a:fillRect r="-54098" b="-4651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1" name="Прямая со стрелкой 40">
              <a:extLst>
                <a:ext uri="{FF2B5EF4-FFF2-40B4-BE49-F238E27FC236}">
                  <a16:creationId xmlns:a16="http://schemas.microsoft.com/office/drawing/2014/main" id="{F434F302-BF68-4BF1-9A91-EB0A2F38D706}"/>
                </a:ext>
              </a:extLst>
            </p:cNvPr>
            <p:cNvCxnSpPr/>
            <p:nvPr/>
          </p:nvCxnSpPr>
          <p:spPr>
            <a:xfrm flipH="1">
              <a:off x="1862138" y="2082163"/>
              <a:ext cx="816098" cy="41685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C3281EE-A2BC-4ACC-93CA-011283AC5B79}"/>
                    </a:ext>
                  </a:extLst>
                </p:cNvPr>
                <p:cNvSpPr txBox="1"/>
                <p:nvPr/>
              </p:nvSpPr>
              <p:spPr>
                <a:xfrm>
                  <a:off x="1903757" y="2175617"/>
                  <a:ext cx="156068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</m:acc>
                      </m:oMath>
                    </m:oMathPara>
                  </a14:m>
                  <a:endParaRPr lang="ru-RU" i="1" dirty="0">
                    <a:solidFill>
                      <a:schemeClr val="accent2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C3281EE-A2BC-4ACC-93CA-011283AC5B7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03757" y="2175617"/>
                  <a:ext cx="156068" cy="215444"/>
                </a:xfrm>
                <a:prstGeom prst="rect">
                  <a:avLst/>
                </a:prstGeom>
                <a:blipFill>
                  <a:blip r:embed="rId3"/>
                  <a:stretch>
                    <a:fillRect l="-12903" r="-45161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4" name="Прямая соединительная линия 43">
              <a:extLst>
                <a:ext uri="{FF2B5EF4-FFF2-40B4-BE49-F238E27FC236}">
                  <a16:creationId xmlns:a16="http://schemas.microsoft.com/office/drawing/2014/main" id="{1BCBC5A8-6F25-425C-93C7-B8F7FB90BF42}"/>
                </a:ext>
              </a:extLst>
            </p:cNvPr>
            <p:cNvCxnSpPr/>
            <p:nvPr/>
          </p:nvCxnSpPr>
          <p:spPr>
            <a:xfrm>
              <a:off x="2678236" y="2091072"/>
              <a:ext cx="1194219" cy="0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6" name="Прямая со стрелкой 45">
              <a:extLst>
                <a:ext uri="{FF2B5EF4-FFF2-40B4-BE49-F238E27FC236}">
                  <a16:creationId xmlns:a16="http://schemas.microsoft.com/office/drawing/2014/main" id="{44DBD3B4-7AA5-4BC1-9C9B-3D198FD8B38A}"/>
                </a:ext>
              </a:extLst>
            </p:cNvPr>
            <p:cNvCxnSpPr/>
            <p:nvPr/>
          </p:nvCxnSpPr>
          <p:spPr>
            <a:xfrm flipV="1">
              <a:off x="2678536" y="1528879"/>
              <a:ext cx="1093664" cy="551501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B687C0C8-39C5-43F8-964E-B610539E5A89}"/>
                    </a:ext>
                  </a:extLst>
                </p:cNvPr>
                <p:cNvSpPr txBox="1"/>
                <p:nvPr/>
              </p:nvSpPr>
              <p:spPr>
                <a:xfrm>
                  <a:off x="3701347" y="1532676"/>
                  <a:ext cx="143116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acc>
                      </m:oMath>
                    </m:oMathPara>
                  </a14:m>
                  <a:endParaRPr lang="ru-RU" i="1" dirty="0">
                    <a:solidFill>
                      <a:srgbClr val="FF0000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B687C0C8-39C5-43F8-964E-B610539E5A8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01347" y="1532676"/>
                  <a:ext cx="143116" cy="215444"/>
                </a:xfrm>
                <a:prstGeom prst="rect">
                  <a:avLst/>
                </a:prstGeom>
                <a:blipFill>
                  <a:blip r:embed="rId4"/>
                  <a:stretch>
                    <a:fillRect l="-7143" r="-8214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9" name="Прямая со стрелкой 48">
              <a:extLst>
                <a:ext uri="{FF2B5EF4-FFF2-40B4-BE49-F238E27FC236}">
                  <a16:creationId xmlns:a16="http://schemas.microsoft.com/office/drawing/2014/main" id="{E9E4538F-71D1-4720-8D5A-865CFEF8A080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V="1">
              <a:off x="2349110" y="1350866"/>
              <a:ext cx="1396194" cy="907039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8F4F9743-E464-4C8E-8D97-28E79B1DC51B}"/>
                    </a:ext>
                  </a:extLst>
                </p:cNvPr>
                <p:cNvSpPr txBox="1"/>
                <p:nvPr/>
              </p:nvSpPr>
              <p:spPr>
                <a:xfrm>
                  <a:off x="3582422" y="1192643"/>
                  <a:ext cx="14164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n-US" b="0" i="1" smtClean="0">
                                <a:solidFill>
                                  <a:schemeClr val="accent6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solidFill>
                                  <a:schemeClr val="accent6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oMath>
                    </m:oMathPara>
                  </a14:m>
                  <a:endParaRPr lang="ru-RU" i="1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8F4F9743-E464-4C8E-8D97-28E79B1DC51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2422" y="1192643"/>
                  <a:ext cx="141642" cy="215444"/>
                </a:xfrm>
                <a:prstGeom prst="rect">
                  <a:avLst/>
                </a:prstGeom>
                <a:blipFill>
                  <a:blip r:embed="rId5"/>
                  <a:stretch>
                    <a:fillRect l="-17857" r="-82143" b="-2326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58872FC8-453E-4C83-84B3-09F2E4A870BD}"/>
                    </a:ext>
                  </a:extLst>
                </p:cNvPr>
                <p:cNvSpPr txBox="1"/>
                <p:nvPr/>
              </p:nvSpPr>
              <p:spPr>
                <a:xfrm>
                  <a:off x="3598983" y="1781703"/>
                  <a:ext cx="14632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oMath>
                    </m:oMathPara>
                  </a14:m>
                  <a:endParaRPr lang="ru-RU" i="1" dirty="0">
                    <a:solidFill>
                      <a:srgbClr val="FFFF00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58872FC8-453E-4C83-84B3-09F2E4A870B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98983" y="1781703"/>
                  <a:ext cx="146322" cy="215444"/>
                </a:xfrm>
                <a:prstGeom prst="rect">
                  <a:avLst/>
                </a:prstGeom>
                <a:blipFill>
                  <a:blip r:embed="rId6"/>
                  <a:stretch>
                    <a:fillRect l="-13793" r="-1379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4" name="Овал 53">
              <a:extLst>
                <a:ext uri="{FF2B5EF4-FFF2-40B4-BE49-F238E27FC236}">
                  <a16:creationId xmlns:a16="http://schemas.microsoft.com/office/drawing/2014/main" id="{F085662E-6300-4BC6-8971-4E85857DB1ED}"/>
                </a:ext>
              </a:extLst>
            </p:cNvPr>
            <p:cNvSpPr/>
            <p:nvPr/>
          </p:nvSpPr>
          <p:spPr>
            <a:xfrm>
              <a:off x="2619611" y="2045852"/>
              <a:ext cx="93216" cy="932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93844299-DC8D-450A-A97D-329BABAC3B76}"/>
                    </a:ext>
                  </a:extLst>
                </p:cNvPr>
                <p:cNvSpPr txBox="1"/>
                <p:nvPr/>
              </p:nvSpPr>
              <p:spPr>
                <a:xfrm>
                  <a:off x="1161269" y="1398142"/>
                  <a:ext cx="14414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oMath>
                    </m:oMathPara>
                  </a14:m>
                  <a:endParaRPr lang="ru-RU" i="1" dirty="0">
                    <a:solidFill>
                      <a:schemeClr val="tx1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93844299-DC8D-450A-A97D-329BABAC3B7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61269" y="1398142"/>
                  <a:ext cx="144142" cy="215444"/>
                </a:xfrm>
                <a:prstGeom prst="rect">
                  <a:avLst/>
                </a:prstGeom>
                <a:blipFill>
                  <a:blip r:embed="rId7"/>
                  <a:stretch>
                    <a:fillRect l="-17241" r="-10345" b="-2326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55EB61D2-7A88-4A23-8754-FA19C14BEBBB}"/>
                    </a:ext>
                  </a:extLst>
                </p:cNvPr>
                <p:cNvSpPr txBox="1"/>
                <p:nvPr/>
              </p:nvSpPr>
              <p:spPr>
                <a:xfrm>
                  <a:off x="3701347" y="3903522"/>
                  <a:ext cx="141705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ru-RU" i="1" dirty="0">
                    <a:solidFill>
                      <a:schemeClr val="tx1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55EB61D2-7A88-4A23-8754-FA19C14BEBB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01347" y="3903522"/>
                  <a:ext cx="141705" cy="215444"/>
                </a:xfrm>
                <a:prstGeom prst="rect">
                  <a:avLst/>
                </a:prstGeom>
                <a:blipFill>
                  <a:blip r:embed="rId8"/>
                  <a:stretch>
                    <a:fillRect l="-7143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B9AEBEA3-FADD-43B6-9569-89AB8A5FB0EC}"/>
                    </a:ext>
                  </a:extLst>
                </p:cNvPr>
                <p:cNvSpPr txBox="1"/>
                <p:nvPr/>
              </p:nvSpPr>
              <p:spPr>
                <a:xfrm>
                  <a:off x="1208831" y="3836355"/>
                  <a:ext cx="141064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ru-RU" i="1" dirty="0">
                    <a:solidFill>
                      <a:schemeClr val="tx1"/>
                    </a:solidFill>
                    <a:latin typeface="Oswald" panose="00000500000000000000" pitchFamily="2" charset="-52"/>
                  </a:endParaRPr>
                </a:p>
              </p:txBody>
            </p:sp>
          </mc:Choice>
          <mc:Fallback xmlns=""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B9AEBEA3-FADD-43B6-9569-89AB8A5FB0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08831" y="3836355"/>
                  <a:ext cx="141064" cy="215444"/>
                </a:xfrm>
                <a:prstGeom prst="rect">
                  <a:avLst/>
                </a:prstGeom>
                <a:blipFill>
                  <a:blip r:embed="rId9"/>
                  <a:stretch>
                    <a:fillRect l="-13793" r="-1034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9" name="Прямоугольник: скругленные углы 58">
            <a:extLst>
              <a:ext uri="{FF2B5EF4-FFF2-40B4-BE49-F238E27FC236}">
                <a16:creationId xmlns:a16="http://schemas.microsoft.com/office/drawing/2014/main" id="{30EC3E45-5FF4-4ACA-B15B-68E58A7B175E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4202127408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59"/>
          <p:cNvSpPr txBox="1">
            <a:spLocks noGrp="1"/>
          </p:cNvSpPr>
          <p:nvPr>
            <p:ph type="subTitle" idx="9"/>
          </p:nvPr>
        </p:nvSpPr>
        <p:spPr>
          <a:xfrm>
            <a:off x="1354343" y="1373950"/>
            <a:ext cx="1038682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PYTHON</a:t>
            </a:r>
            <a:endParaRPr dirty="0"/>
          </a:p>
        </p:txBody>
      </p:sp>
      <p:sp>
        <p:nvSpPr>
          <p:cNvPr id="1840" name="Google Shape;1840;p59"/>
          <p:cNvSpPr txBox="1">
            <a:spLocks noGrp="1"/>
          </p:cNvSpPr>
          <p:nvPr>
            <p:ph type="title"/>
          </p:nvPr>
        </p:nvSpPr>
        <p:spPr>
          <a:xfrm>
            <a:off x="781500" y="460250"/>
            <a:ext cx="801137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latin typeface="Oswald SemiBold" panose="00000700000000000000" pitchFamily="2" charset="-52"/>
              </a:rPr>
              <a:t>СТЕК ИСПОЛЬЗУЕМЫХ ТЕХНОЛОГИЙ</a:t>
            </a:r>
            <a:endParaRPr lang="en-US" sz="3500" dirty="0">
              <a:latin typeface="Oswald SemiBold" panose="00000700000000000000" pitchFamily="2" charset="-52"/>
            </a:endParaRPr>
          </a:p>
        </p:txBody>
      </p:sp>
      <p:sp>
        <p:nvSpPr>
          <p:cNvPr id="1841" name="Google Shape;1841;p59"/>
          <p:cNvSpPr txBox="1">
            <a:spLocks noGrp="1"/>
          </p:cNvSpPr>
          <p:nvPr>
            <p:ph type="subTitle" idx="1"/>
          </p:nvPr>
        </p:nvSpPr>
        <p:spPr>
          <a:xfrm>
            <a:off x="4005496" y="1379738"/>
            <a:ext cx="1038682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KRPC</a:t>
            </a:r>
            <a:endParaRPr dirty="0"/>
          </a:p>
        </p:txBody>
      </p:sp>
      <p:sp>
        <p:nvSpPr>
          <p:cNvPr id="1843" name="Google Shape;1843;p59"/>
          <p:cNvSpPr txBox="1">
            <a:spLocks noGrp="1"/>
          </p:cNvSpPr>
          <p:nvPr>
            <p:ph type="subTitle" idx="3"/>
          </p:nvPr>
        </p:nvSpPr>
        <p:spPr>
          <a:xfrm>
            <a:off x="5107382" y="3052084"/>
            <a:ext cx="1804989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MATPLOTLIB</a:t>
            </a:r>
          </a:p>
        </p:txBody>
      </p:sp>
      <p:sp>
        <p:nvSpPr>
          <p:cNvPr id="1845" name="Google Shape;1845;p59"/>
          <p:cNvSpPr txBox="1">
            <a:spLocks noGrp="1"/>
          </p:cNvSpPr>
          <p:nvPr>
            <p:ph type="subTitle" idx="5"/>
          </p:nvPr>
        </p:nvSpPr>
        <p:spPr>
          <a:xfrm>
            <a:off x="6656650" y="1374750"/>
            <a:ext cx="1133007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VSCODE</a:t>
            </a:r>
          </a:p>
        </p:txBody>
      </p:sp>
      <p:sp>
        <p:nvSpPr>
          <p:cNvPr id="1850" name="Google Shape;1850;p59"/>
          <p:cNvSpPr txBox="1">
            <a:spLocks noGrp="1"/>
          </p:cNvSpPr>
          <p:nvPr>
            <p:ph type="subTitle" idx="14"/>
          </p:nvPr>
        </p:nvSpPr>
        <p:spPr>
          <a:xfrm>
            <a:off x="2817486" y="3115534"/>
            <a:ext cx="636346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KSP</a:t>
            </a:r>
            <a:endParaRPr dirty="0"/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0D390EEF-7D59-424C-AD35-1BDB3BEE0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9396" y1="30709" x2="69423" y2="66798"/>
                        <a14:foregroundMark x1="69423" y1="66798" x2="27953" y2="34777"/>
                        <a14:foregroundMark x1="27953" y1="34777" x2="27953" y2="33071"/>
                        <a14:foregroundMark x1="37270" y1="33858" x2="47375" y2="45538"/>
                        <a14:foregroundMark x1="54331" y1="36220" x2="57480" y2="48556"/>
                        <a14:foregroundMark x1="62861" y1="37664" x2="62861" y2="47900"/>
                        <a14:foregroundMark x1="62073" y1="47113" x2="62861" y2="40026"/>
                        <a14:foregroundMark x1="60630" y1="35433" x2="62073" y2="53281"/>
                        <a14:foregroundMark x1="69160" y1="34646" x2="39370" y2="75984"/>
                        <a14:foregroundMark x1="39370" y1="75984" x2="70735" y2="35433"/>
                        <a14:foregroundMark x1="31759" y1="42388" x2="33333" y2="51706"/>
                        <a14:foregroundMark x1="34908" y1="40814" x2="34908" y2="52493"/>
                        <a14:foregroundMark x1="34908" y1="40026" x2="34908" y2="49344"/>
                        <a14:foregroundMark x1="41076" y1="44751" x2="38845" y2="33071"/>
                        <a14:foregroundMark x1="38845" y1="33071" x2="46588" y2="37008"/>
                        <a14:foregroundMark x1="41864" y1="34646" x2="43438" y2="42388"/>
                        <a14:foregroundMark x1="63648" y1="37008" x2="50394" y2="44751"/>
                        <a14:foregroundMark x1="55906" y1="34646" x2="51969" y2="39239"/>
                        <a14:foregroundMark x1="52756" y1="35433" x2="50394" y2="40026"/>
                        <a14:foregroundMark x1="51181" y1="35433" x2="49738" y2="39239"/>
                        <a14:foregroundMark x1="57480" y1="33071" x2="58268" y2="35433"/>
                        <a14:foregroundMark x1="54331" y1="34646" x2="56693" y2="34646"/>
                        <a14:foregroundMark x1="47375" y1="40814" x2="51181" y2="42388"/>
                        <a14:foregroundMark x1="51181" y1="43176" x2="51181" y2="43176"/>
                        <a14:foregroundMark x1="51181" y1="47113" x2="51181" y2="47113"/>
                        <a14:foregroundMark x1="51969" y1="47900" x2="54331" y2="47900"/>
                        <a14:foregroundMark x1="56693" y1="48556" x2="56693" y2="48556"/>
                        <a14:foregroundMark x1="58268" y1="49344" x2="58268" y2="49344"/>
                        <a14:foregroundMark x1="50394" y1="67323" x2="32546" y2="67323"/>
                        <a14:foregroundMark x1="32546" y1="65748" x2="41864" y2="657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454" y="1971109"/>
            <a:ext cx="940460" cy="940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86B50A9-FB78-4BD2-B72A-FB0F95ED9B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7666" y="3633184"/>
            <a:ext cx="2035986" cy="790552"/>
          </a:xfrm>
          <a:prstGeom prst="rect">
            <a:avLst/>
          </a:prstGeom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170EA0B4-7ED3-4F04-A86B-6DDD04FB0B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573" y="1896838"/>
            <a:ext cx="679475" cy="1145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8" name="Прямоугольник: скругленные углы 147">
            <a:extLst>
              <a:ext uri="{FF2B5EF4-FFF2-40B4-BE49-F238E27FC236}">
                <a16:creationId xmlns:a16="http://schemas.microsoft.com/office/drawing/2014/main" id="{67FC141A-86CF-47E2-82AE-9DF59E0ED53D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swald SemiBold" panose="00000700000000000000" pitchFamily="2" charset="-52"/>
              </a:rPr>
              <a:t>1</a:t>
            </a:r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6</a:t>
            </a:r>
          </a:p>
        </p:txBody>
      </p:sp>
      <p:pic>
        <p:nvPicPr>
          <p:cNvPr id="1030" name="Picture 6" descr="Picture background">
            <a:extLst>
              <a:ext uri="{FF2B5EF4-FFF2-40B4-BE49-F238E27FC236}">
                <a16:creationId xmlns:a16="http://schemas.microsoft.com/office/drawing/2014/main" id="{D4E835C4-51C7-4360-A773-19A8D3D26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921" y="1925521"/>
            <a:ext cx="895846" cy="895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9A21218-ACF1-443A-876F-85FB03E591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40708" y="3648345"/>
            <a:ext cx="2360068" cy="61081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1130;p41">
            <a:extLst>
              <a:ext uri="{FF2B5EF4-FFF2-40B4-BE49-F238E27FC236}">
                <a16:creationId xmlns:a16="http://schemas.microsoft.com/office/drawing/2014/main" id="{D9C10651-5A78-4E69-97D8-34FFE7607403}"/>
              </a:ext>
            </a:extLst>
          </p:cNvPr>
          <p:cNvSpPr/>
          <p:nvPr/>
        </p:nvSpPr>
        <p:spPr>
          <a:xfrm>
            <a:off x="4555836" y="-3597601"/>
            <a:ext cx="84425" cy="844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Группа 127">
            <a:extLst>
              <a:ext uri="{FF2B5EF4-FFF2-40B4-BE49-F238E27FC236}">
                <a16:creationId xmlns:a16="http://schemas.microsoft.com/office/drawing/2014/main" id="{C3DE2B96-2D09-4F82-A7B3-197D6003ED37}"/>
              </a:ext>
            </a:extLst>
          </p:cNvPr>
          <p:cNvGrpSpPr/>
          <p:nvPr/>
        </p:nvGrpSpPr>
        <p:grpSpPr>
          <a:xfrm>
            <a:off x="-1242000" y="-1254391"/>
            <a:ext cx="2372825" cy="2303957"/>
            <a:chOff x="7951736" y="-1151979"/>
            <a:chExt cx="2234618" cy="2303957"/>
          </a:xfrm>
        </p:grpSpPr>
        <p:sp>
          <p:nvSpPr>
            <p:cNvPr id="129" name="Овал 128">
              <a:extLst>
                <a:ext uri="{FF2B5EF4-FFF2-40B4-BE49-F238E27FC236}">
                  <a16:creationId xmlns:a16="http://schemas.microsoft.com/office/drawing/2014/main" id="{BE0BF74A-88B3-4EC5-AA87-7AA6CA6E3D0A}"/>
                </a:ext>
              </a:extLst>
            </p:cNvPr>
            <p:cNvSpPr/>
            <p:nvPr/>
          </p:nvSpPr>
          <p:spPr>
            <a:xfrm>
              <a:off x="8580234" y="-459047"/>
              <a:ext cx="1003777" cy="100377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0" name="Овал 129">
              <a:extLst>
                <a:ext uri="{FF2B5EF4-FFF2-40B4-BE49-F238E27FC236}">
                  <a16:creationId xmlns:a16="http://schemas.microsoft.com/office/drawing/2014/main" id="{777A2343-A42E-48B6-85CE-3781D3FAB5F2}"/>
                </a:ext>
              </a:extLst>
            </p:cNvPr>
            <p:cNvSpPr/>
            <p:nvPr/>
          </p:nvSpPr>
          <p:spPr>
            <a:xfrm>
              <a:off x="8367425" y="-711156"/>
              <a:ext cx="1429393" cy="1429393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1" name="Овал 130">
              <a:extLst>
                <a:ext uri="{FF2B5EF4-FFF2-40B4-BE49-F238E27FC236}">
                  <a16:creationId xmlns:a16="http://schemas.microsoft.com/office/drawing/2014/main" id="{12A65CEB-989C-4145-B52A-EF3301FF8150}"/>
                </a:ext>
              </a:extLst>
            </p:cNvPr>
            <p:cNvSpPr/>
            <p:nvPr/>
          </p:nvSpPr>
          <p:spPr>
            <a:xfrm>
              <a:off x="8150979" y="-958068"/>
              <a:ext cx="1858468" cy="1916135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2" name="Овал 131">
              <a:extLst>
                <a:ext uri="{FF2B5EF4-FFF2-40B4-BE49-F238E27FC236}">
                  <a16:creationId xmlns:a16="http://schemas.microsoft.com/office/drawing/2014/main" id="{40D8CE41-6CBB-4DDA-8684-7632F3ABFE61}"/>
                </a:ext>
              </a:extLst>
            </p:cNvPr>
            <p:cNvSpPr/>
            <p:nvPr/>
          </p:nvSpPr>
          <p:spPr>
            <a:xfrm>
              <a:off x="7951736" y="-1151979"/>
              <a:ext cx="2234618" cy="230395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3" name="Google Shape;1422;p49">
            <a:extLst>
              <a:ext uri="{FF2B5EF4-FFF2-40B4-BE49-F238E27FC236}">
                <a16:creationId xmlns:a16="http://schemas.microsoft.com/office/drawing/2014/main" id="{107CF3CB-D7DA-46E7-9222-9B9EA045A3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850" y="237927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latin typeface="Oswald SemiBold" panose="00000700000000000000" pitchFamily="2" charset="-52"/>
              </a:rPr>
              <a:t>ПРОЦЕСС ЗАПУСКА РАКЕТЫ</a:t>
            </a:r>
          </a:p>
        </p:txBody>
      </p:sp>
      <p:sp>
        <p:nvSpPr>
          <p:cNvPr id="134" name="Прямоугольник: скругленные углы 133">
            <a:extLst>
              <a:ext uri="{FF2B5EF4-FFF2-40B4-BE49-F238E27FC236}">
                <a16:creationId xmlns:a16="http://schemas.microsoft.com/office/drawing/2014/main" id="{636AB409-7FE1-43A4-B0D7-F786E310A428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17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D191475-EDCF-4B80-8FD0-2235E4C744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97" r="4617"/>
          <a:stretch/>
        </p:blipFill>
        <p:spPr>
          <a:xfrm>
            <a:off x="5077518" y="1049566"/>
            <a:ext cx="3251964" cy="201486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E61A11-FC56-4D47-922B-1475E33117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64" r="4895"/>
          <a:stretch/>
        </p:blipFill>
        <p:spPr>
          <a:xfrm>
            <a:off x="556318" y="1049566"/>
            <a:ext cx="3251964" cy="2031538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8E4E56C-7FE5-4B82-9FC2-42E2C93C088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43" r="4844"/>
          <a:stretch/>
        </p:blipFill>
        <p:spPr>
          <a:xfrm>
            <a:off x="2614986" y="2696080"/>
            <a:ext cx="3251964" cy="2027674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3166824416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422;p49">
            <a:extLst>
              <a:ext uri="{FF2B5EF4-FFF2-40B4-BE49-F238E27FC236}">
                <a16:creationId xmlns:a16="http://schemas.microsoft.com/office/drawing/2014/main" id="{4466D37B-444A-40B6-935F-5389DB82F6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850" y="237927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swald SemiBold" panose="00000700000000000000" pitchFamily="2" charset="-52"/>
              </a:rPr>
              <a:t>ВЫВОД НА ОРБИТУ</a:t>
            </a:r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EBF65CC4-FF99-4D3D-9539-0BB05F605CA8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18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A10516-0B75-43C1-B4CA-BFC4647E71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84" r="4867"/>
          <a:stretch/>
        </p:blipFill>
        <p:spPr>
          <a:xfrm>
            <a:off x="1352549" y="810627"/>
            <a:ext cx="6438901" cy="4017689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70090727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22;p49">
            <a:extLst>
              <a:ext uri="{FF2B5EF4-FFF2-40B4-BE49-F238E27FC236}">
                <a16:creationId xmlns:a16="http://schemas.microsoft.com/office/drawing/2014/main" id="{8DF677F2-D1EC-444D-9251-30D07579E6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850" y="237927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swald SemiBold" panose="00000700000000000000" pitchFamily="2" charset="-52"/>
              </a:rPr>
              <a:t>ПРИЗЕМЛЕНИЕ </a:t>
            </a: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259DBB61-598C-458F-A723-CB1D0BE01AE8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swald SemiBold" panose="00000700000000000000" pitchFamily="2" charset="-52"/>
              </a:rPr>
              <a:t>1</a:t>
            </a:r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9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A86955-A256-4BFB-AFCC-35D50024DA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8" r="5051"/>
          <a:stretch/>
        </p:blipFill>
        <p:spPr>
          <a:xfrm>
            <a:off x="4787899" y="1364725"/>
            <a:ext cx="3856924" cy="241405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A3F9A43-9FB7-4778-A62C-7BA1B16307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93" r="5295"/>
          <a:stretch/>
        </p:blipFill>
        <p:spPr>
          <a:xfrm>
            <a:off x="571499" y="1364725"/>
            <a:ext cx="3854451" cy="2414050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34582649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Группа 51">
            <a:extLst>
              <a:ext uri="{FF2B5EF4-FFF2-40B4-BE49-F238E27FC236}">
                <a16:creationId xmlns:a16="http://schemas.microsoft.com/office/drawing/2014/main" id="{B93DEFDF-1F01-45E1-98C1-C6B390080FF4}"/>
              </a:ext>
            </a:extLst>
          </p:cNvPr>
          <p:cNvGrpSpPr/>
          <p:nvPr/>
        </p:nvGrpSpPr>
        <p:grpSpPr>
          <a:xfrm>
            <a:off x="1635460" y="-3810334"/>
            <a:ext cx="5873080" cy="5915280"/>
            <a:chOff x="1541331" y="-525691"/>
            <a:chExt cx="5873080" cy="5915280"/>
          </a:xfrm>
          <a:effectLst>
            <a:glow rad="635000">
              <a:schemeClr val="tx2">
                <a:lumMod val="90000"/>
                <a:lumOff val="10000"/>
                <a:alpha val="50000"/>
              </a:schemeClr>
            </a:glow>
          </a:effectLst>
        </p:grpSpPr>
        <p:sp>
          <p:nvSpPr>
            <p:cNvPr id="53" name="Овал 52">
              <a:extLst>
                <a:ext uri="{FF2B5EF4-FFF2-40B4-BE49-F238E27FC236}">
                  <a16:creationId xmlns:a16="http://schemas.microsoft.com/office/drawing/2014/main" id="{97759FB9-FD23-494A-9F3B-81C14E7BB361}"/>
                </a:ext>
              </a:extLst>
            </p:cNvPr>
            <p:cNvSpPr/>
            <p:nvPr/>
          </p:nvSpPr>
          <p:spPr>
            <a:xfrm>
              <a:off x="1541331" y="-483491"/>
              <a:ext cx="5873080" cy="5873080"/>
            </a:xfrm>
            <a:prstGeom prst="ellipse">
              <a:avLst/>
            </a:prstGeom>
            <a:solidFill>
              <a:srgbClr val="0070C0">
                <a:alpha val="2117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4" name="Овал 53">
              <a:extLst>
                <a:ext uri="{FF2B5EF4-FFF2-40B4-BE49-F238E27FC236}">
                  <a16:creationId xmlns:a16="http://schemas.microsoft.com/office/drawing/2014/main" id="{A3E50047-17EF-415F-A058-BF9EDBA1E94F}"/>
                </a:ext>
              </a:extLst>
            </p:cNvPr>
            <p:cNvSpPr/>
            <p:nvPr/>
          </p:nvSpPr>
          <p:spPr>
            <a:xfrm>
              <a:off x="2036661" y="102725"/>
              <a:ext cx="4882420" cy="4882420"/>
            </a:xfrm>
            <a:prstGeom prst="ellipse">
              <a:avLst/>
            </a:prstGeom>
            <a:solidFill>
              <a:srgbClr val="009754">
                <a:alpha val="14902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5" name="Овал 54">
              <a:extLst>
                <a:ext uri="{FF2B5EF4-FFF2-40B4-BE49-F238E27FC236}">
                  <a16:creationId xmlns:a16="http://schemas.microsoft.com/office/drawing/2014/main" id="{521C6B27-B266-4718-B0A5-191C1550EDD9}"/>
                </a:ext>
              </a:extLst>
            </p:cNvPr>
            <p:cNvSpPr/>
            <p:nvPr/>
          </p:nvSpPr>
          <p:spPr>
            <a:xfrm>
              <a:off x="2652952" y="848654"/>
              <a:ext cx="3517848" cy="3517848"/>
            </a:xfrm>
            <a:prstGeom prst="ellipse">
              <a:avLst/>
            </a:prstGeom>
            <a:solidFill>
              <a:srgbClr val="00CC66">
                <a:alpha val="12157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6" name="Овал 55">
              <a:extLst>
                <a:ext uri="{FF2B5EF4-FFF2-40B4-BE49-F238E27FC236}">
                  <a16:creationId xmlns:a16="http://schemas.microsoft.com/office/drawing/2014/main" id="{D74DA678-1CCD-479B-ABA8-D45167572DD9}"/>
                </a:ext>
              </a:extLst>
            </p:cNvPr>
            <p:cNvSpPr/>
            <p:nvPr/>
          </p:nvSpPr>
          <p:spPr>
            <a:xfrm>
              <a:off x="2411513" y="610395"/>
              <a:ext cx="3994366" cy="3994366"/>
            </a:xfrm>
            <a:prstGeom prst="ellipse">
              <a:avLst/>
            </a:prstGeom>
            <a:solidFill>
              <a:srgbClr val="002060">
                <a:alpha val="2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7" name="Google Shape;1122;p41">
              <a:extLst>
                <a:ext uri="{FF2B5EF4-FFF2-40B4-BE49-F238E27FC236}">
                  <a16:creationId xmlns:a16="http://schemas.microsoft.com/office/drawing/2014/main" id="{741C589E-6D0E-4A36-953E-9662D87A3912}"/>
                </a:ext>
              </a:extLst>
            </p:cNvPr>
            <p:cNvSpPr/>
            <p:nvPr/>
          </p:nvSpPr>
          <p:spPr>
            <a:xfrm>
              <a:off x="2427601" y="145708"/>
              <a:ext cx="190750" cy="252700"/>
            </a:xfrm>
            <a:custGeom>
              <a:avLst/>
              <a:gdLst/>
              <a:ahLst/>
              <a:cxnLst/>
              <a:rect l="l" t="t" r="r" b="b"/>
              <a:pathLst>
                <a:path w="7630" h="10108" extrusionOk="0">
                  <a:moveTo>
                    <a:pt x="3845" y="1"/>
                  </a:moveTo>
                  <a:lnTo>
                    <a:pt x="3279" y="3552"/>
                  </a:lnTo>
                  <a:cubicBezTo>
                    <a:pt x="3259" y="3747"/>
                    <a:pt x="3181" y="3942"/>
                    <a:pt x="3064" y="4098"/>
                  </a:cubicBezTo>
                  <a:cubicBezTo>
                    <a:pt x="2303" y="3357"/>
                    <a:pt x="1523" y="2654"/>
                    <a:pt x="840" y="2089"/>
                  </a:cubicBezTo>
                  <a:lnTo>
                    <a:pt x="840" y="2089"/>
                  </a:lnTo>
                  <a:cubicBezTo>
                    <a:pt x="1406" y="2771"/>
                    <a:pt x="2108" y="3552"/>
                    <a:pt x="2849" y="4313"/>
                  </a:cubicBezTo>
                  <a:cubicBezTo>
                    <a:pt x="2693" y="4430"/>
                    <a:pt x="2537" y="4528"/>
                    <a:pt x="2342" y="4547"/>
                  </a:cubicBezTo>
                  <a:lnTo>
                    <a:pt x="1" y="5035"/>
                  </a:lnTo>
                  <a:lnTo>
                    <a:pt x="2342" y="5523"/>
                  </a:lnTo>
                  <a:cubicBezTo>
                    <a:pt x="2537" y="5581"/>
                    <a:pt x="2693" y="5659"/>
                    <a:pt x="2849" y="5776"/>
                  </a:cubicBezTo>
                  <a:cubicBezTo>
                    <a:pt x="2108" y="6537"/>
                    <a:pt x="1406" y="7318"/>
                    <a:pt x="820" y="8001"/>
                  </a:cubicBezTo>
                  <a:cubicBezTo>
                    <a:pt x="1503" y="7435"/>
                    <a:pt x="2284" y="6732"/>
                    <a:pt x="3045" y="5991"/>
                  </a:cubicBezTo>
                  <a:cubicBezTo>
                    <a:pt x="3162" y="6147"/>
                    <a:pt x="3240" y="6342"/>
                    <a:pt x="3259" y="6537"/>
                  </a:cubicBezTo>
                  <a:lnTo>
                    <a:pt x="3767" y="10108"/>
                  </a:lnTo>
                  <a:lnTo>
                    <a:pt x="4293" y="6537"/>
                  </a:lnTo>
                  <a:cubicBezTo>
                    <a:pt x="4313" y="6342"/>
                    <a:pt x="4410" y="6147"/>
                    <a:pt x="4508" y="5991"/>
                  </a:cubicBezTo>
                  <a:cubicBezTo>
                    <a:pt x="5406" y="6849"/>
                    <a:pt x="6205" y="7571"/>
                    <a:pt x="6732" y="8001"/>
                  </a:cubicBezTo>
                  <a:cubicBezTo>
                    <a:pt x="6362" y="7513"/>
                    <a:pt x="5620" y="6693"/>
                    <a:pt x="4781" y="5796"/>
                  </a:cubicBezTo>
                  <a:cubicBezTo>
                    <a:pt x="4918" y="5679"/>
                    <a:pt x="5093" y="5581"/>
                    <a:pt x="5288" y="5562"/>
                  </a:cubicBezTo>
                  <a:lnTo>
                    <a:pt x="7630" y="5074"/>
                  </a:lnTo>
                  <a:lnTo>
                    <a:pt x="5288" y="4586"/>
                  </a:lnTo>
                  <a:cubicBezTo>
                    <a:pt x="5093" y="4528"/>
                    <a:pt x="4918" y="4450"/>
                    <a:pt x="4781" y="4332"/>
                  </a:cubicBezTo>
                  <a:cubicBezTo>
                    <a:pt x="5620" y="3435"/>
                    <a:pt x="6381" y="2635"/>
                    <a:pt x="6791" y="2108"/>
                  </a:cubicBezTo>
                  <a:lnTo>
                    <a:pt x="6791" y="2108"/>
                  </a:lnTo>
                  <a:cubicBezTo>
                    <a:pt x="6284" y="2537"/>
                    <a:pt x="5484" y="3259"/>
                    <a:pt x="4586" y="4118"/>
                  </a:cubicBezTo>
                  <a:cubicBezTo>
                    <a:pt x="4449" y="3962"/>
                    <a:pt x="4391" y="3767"/>
                    <a:pt x="4352" y="3571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24;p41">
              <a:extLst>
                <a:ext uri="{FF2B5EF4-FFF2-40B4-BE49-F238E27FC236}">
                  <a16:creationId xmlns:a16="http://schemas.microsoft.com/office/drawing/2014/main" id="{B8BC4599-9BDA-4A82-B3C5-E500BC7B78AC}"/>
                </a:ext>
              </a:extLst>
            </p:cNvPr>
            <p:cNvSpPr/>
            <p:nvPr/>
          </p:nvSpPr>
          <p:spPr>
            <a:xfrm>
              <a:off x="1582070" y="1710519"/>
              <a:ext cx="84425" cy="844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26;p41">
              <a:extLst>
                <a:ext uri="{FF2B5EF4-FFF2-40B4-BE49-F238E27FC236}">
                  <a16:creationId xmlns:a16="http://schemas.microsoft.com/office/drawing/2014/main" id="{5E7FD4C3-D8F5-4C95-9EFF-661D13ADA50A}"/>
                </a:ext>
              </a:extLst>
            </p:cNvPr>
            <p:cNvSpPr/>
            <p:nvPr/>
          </p:nvSpPr>
          <p:spPr>
            <a:xfrm>
              <a:off x="2182008" y="1443765"/>
              <a:ext cx="152700" cy="203425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27;p41">
              <a:extLst>
                <a:ext uri="{FF2B5EF4-FFF2-40B4-BE49-F238E27FC236}">
                  <a16:creationId xmlns:a16="http://schemas.microsoft.com/office/drawing/2014/main" id="{54E6F63F-3692-437D-A004-20676B509B71}"/>
                </a:ext>
              </a:extLst>
            </p:cNvPr>
            <p:cNvSpPr/>
            <p:nvPr/>
          </p:nvSpPr>
          <p:spPr>
            <a:xfrm rot="1142392">
              <a:off x="5229818" y="157765"/>
              <a:ext cx="152700" cy="203425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28;p41">
              <a:extLst>
                <a:ext uri="{FF2B5EF4-FFF2-40B4-BE49-F238E27FC236}">
                  <a16:creationId xmlns:a16="http://schemas.microsoft.com/office/drawing/2014/main" id="{AA8DCE81-3925-496A-9DB1-8001A4854933}"/>
                </a:ext>
              </a:extLst>
            </p:cNvPr>
            <p:cNvSpPr/>
            <p:nvPr/>
          </p:nvSpPr>
          <p:spPr>
            <a:xfrm>
              <a:off x="4963920" y="918435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29;p41">
              <a:extLst>
                <a:ext uri="{FF2B5EF4-FFF2-40B4-BE49-F238E27FC236}">
                  <a16:creationId xmlns:a16="http://schemas.microsoft.com/office/drawing/2014/main" id="{829280B3-79BA-4E6F-A7B7-C8DA47FFE6A3}"/>
                </a:ext>
              </a:extLst>
            </p:cNvPr>
            <p:cNvSpPr/>
            <p:nvPr/>
          </p:nvSpPr>
          <p:spPr>
            <a:xfrm>
              <a:off x="2851983" y="1710519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30;p41">
              <a:extLst>
                <a:ext uri="{FF2B5EF4-FFF2-40B4-BE49-F238E27FC236}">
                  <a16:creationId xmlns:a16="http://schemas.microsoft.com/office/drawing/2014/main" id="{8BB26341-1383-4FEC-B08D-EFFC0F0E1330}"/>
                </a:ext>
              </a:extLst>
            </p:cNvPr>
            <p:cNvSpPr/>
            <p:nvPr/>
          </p:nvSpPr>
          <p:spPr>
            <a:xfrm>
              <a:off x="4451894" y="-525691"/>
              <a:ext cx="84425" cy="844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131;p41">
              <a:extLst>
                <a:ext uri="{FF2B5EF4-FFF2-40B4-BE49-F238E27FC236}">
                  <a16:creationId xmlns:a16="http://schemas.microsoft.com/office/drawing/2014/main" id="{05BBBC2E-1BC7-4C6A-A5AF-F68BDE2EB0AE}"/>
                </a:ext>
              </a:extLst>
            </p:cNvPr>
            <p:cNvSpPr/>
            <p:nvPr/>
          </p:nvSpPr>
          <p:spPr>
            <a:xfrm>
              <a:off x="3250420" y="774164"/>
              <a:ext cx="220713" cy="294030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132;p41">
              <a:extLst>
                <a:ext uri="{FF2B5EF4-FFF2-40B4-BE49-F238E27FC236}">
                  <a16:creationId xmlns:a16="http://schemas.microsoft.com/office/drawing/2014/main" id="{78FB1D05-0B13-4B34-85FE-5599E3B8E135}"/>
                </a:ext>
              </a:extLst>
            </p:cNvPr>
            <p:cNvSpPr/>
            <p:nvPr/>
          </p:nvSpPr>
          <p:spPr>
            <a:xfrm>
              <a:off x="6395905" y="1125768"/>
              <a:ext cx="316817" cy="419709"/>
            </a:xfrm>
            <a:custGeom>
              <a:avLst/>
              <a:gdLst/>
              <a:ahLst/>
              <a:cxnLst/>
              <a:rect l="l" t="t" r="r" b="b"/>
              <a:pathLst>
                <a:path w="7630" h="10108" extrusionOk="0">
                  <a:moveTo>
                    <a:pt x="3845" y="1"/>
                  </a:moveTo>
                  <a:lnTo>
                    <a:pt x="3279" y="3552"/>
                  </a:lnTo>
                  <a:cubicBezTo>
                    <a:pt x="3259" y="3747"/>
                    <a:pt x="3181" y="3942"/>
                    <a:pt x="3064" y="4098"/>
                  </a:cubicBezTo>
                  <a:cubicBezTo>
                    <a:pt x="2303" y="3357"/>
                    <a:pt x="1523" y="2654"/>
                    <a:pt x="840" y="2089"/>
                  </a:cubicBezTo>
                  <a:lnTo>
                    <a:pt x="840" y="2089"/>
                  </a:lnTo>
                  <a:cubicBezTo>
                    <a:pt x="1406" y="2771"/>
                    <a:pt x="2108" y="3552"/>
                    <a:pt x="2849" y="4313"/>
                  </a:cubicBezTo>
                  <a:cubicBezTo>
                    <a:pt x="2693" y="4430"/>
                    <a:pt x="2537" y="4528"/>
                    <a:pt x="2342" y="4547"/>
                  </a:cubicBezTo>
                  <a:lnTo>
                    <a:pt x="1" y="5035"/>
                  </a:lnTo>
                  <a:lnTo>
                    <a:pt x="2342" y="5523"/>
                  </a:lnTo>
                  <a:cubicBezTo>
                    <a:pt x="2537" y="5581"/>
                    <a:pt x="2693" y="5659"/>
                    <a:pt x="2849" y="5776"/>
                  </a:cubicBezTo>
                  <a:cubicBezTo>
                    <a:pt x="2108" y="6537"/>
                    <a:pt x="1406" y="7318"/>
                    <a:pt x="820" y="8001"/>
                  </a:cubicBezTo>
                  <a:cubicBezTo>
                    <a:pt x="1503" y="7435"/>
                    <a:pt x="2284" y="6732"/>
                    <a:pt x="3045" y="5991"/>
                  </a:cubicBezTo>
                  <a:cubicBezTo>
                    <a:pt x="3162" y="6147"/>
                    <a:pt x="3240" y="6342"/>
                    <a:pt x="3259" y="6537"/>
                  </a:cubicBezTo>
                  <a:lnTo>
                    <a:pt x="3767" y="10108"/>
                  </a:lnTo>
                  <a:lnTo>
                    <a:pt x="4293" y="6537"/>
                  </a:lnTo>
                  <a:cubicBezTo>
                    <a:pt x="4313" y="6342"/>
                    <a:pt x="4410" y="6147"/>
                    <a:pt x="4508" y="5991"/>
                  </a:cubicBezTo>
                  <a:cubicBezTo>
                    <a:pt x="5406" y="6849"/>
                    <a:pt x="6205" y="7571"/>
                    <a:pt x="6732" y="8001"/>
                  </a:cubicBezTo>
                  <a:cubicBezTo>
                    <a:pt x="6362" y="7513"/>
                    <a:pt x="5620" y="6693"/>
                    <a:pt x="4781" y="5796"/>
                  </a:cubicBezTo>
                  <a:cubicBezTo>
                    <a:pt x="4918" y="5679"/>
                    <a:pt x="5093" y="5581"/>
                    <a:pt x="5288" y="5562"/>
                  </a:cubicBezTo>
                  <a:lnTo>
                    <a:pt x="7630" y="5074"/>
                  </a:lnTo>
                  <a:lnTo>
                    <a:pt x="5288" y="4586"/>
                  </a:lnTo>
                  <a:cubicBezTo>
                    <a:pt x="5093" y="4528"/>
                    <a:pt x="4918" y="4450"/>
                    <a:pt x="4781" y="4332"/>
                  </a:cubicBezTo>
                  <a:cubicBezTo>
                    <a:pt x="5620" y="3435"/>
                    <a:pt x="6381" y="2635"/>
                    <a:pt x="6791" y="2108"/>
                  </a:cubicBezTo>
                  <a:lnTo>
                    <a:pt x="6791" y="2108"/>
                  </a:lnTo>
                  <a:cubicBezTo>
                    <a:pt x="6284" y="2537"/>
                    <a:pt x="5484" y="3259"/>
                    <a:pt x="4586" y="4118"/>
                  </a:cubicBezTo>
                  <a:cubicBezTo>
                    <a:pt x="4449" y="3962"/>
                    <a:pt x="4391" y="3767"/>
                    <a:pt x="4352" y="3571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136;p41">
              <a:extLst>
                <a:ext uri="{FF2B5EF4-FFF2-40B4-BE49-F238E27FC236}">
                  <a16:creationId xmlns:a16="http://schemas.microsoft.com/office/drawing/2014/main" id="{8A74C8B4-1D54-4E20-B348-39674FD6671A}"/>
                </a:ext>
              </a:extLst>
            </p:cNvPr>
            <p:cNvSpPr/>
            <p:nvPr/>
          </p:nvSpPr>
          <p:spPr>
            <a:xfrm>
              <a:off x="7285571" y="3518979"/>
              <a:ext cx="84428" cy="112474"/>
            </a:xfrm>
            <a:custGeom>
              <a:avLst/>
              <a:gdLst/>
              <a:ahLst/>
              <a:cxnLst/>
              <a:rect l="l" t="t" r="r" b="b"/>
              <a:pathLst>
                <a:path w="6108" h="8137" extrusionOk="0">
                  <a:moveTo>
                    <a:pt x="3064" y="0"/>
                  </a:moveTo>
                  <a:lnTo>
                    <a:pt x="2635" y="2869"/>
                  </a:lnTo>
                  <a:cubicBezTo>
                    <a:pt x="2596" y="3259"/>
                    <a:pt x="2283" y="3610"/>
                    <a:pt x="1893" y="3669"/>
                  </a:cubicBezTo>
                  <a:lnTo>
                    <a:pt x="1" y="4059"/>
                  </a:lnTo>
                  <a:lnTo>
                    <a:pt x="1893" y="4449"/>
                  </a:lnTo>
                  <a:cubicBezTo>
                    <a:pt x="2283" y="4527"/>
                    <a:pt x="2596" y="4878"/>
                    <a:pt x="2635" y="5268"/>
                  </a:cubicBezTo>
                  <a:lnTo>
                    <a:pt x="3064" y="8137"/>
                  </a:lnTo>
                  <a:lnTo>
                    <a:pt x="3474" y="5268"/>
                  </a:lnTo>
                  <a:cubicBezTo>
                    <a:pt x="3513" y="4878"/>
                    <a:pt x="3844" y="4527"/>
                    <a:pt x="4235" y="4449"/>
                  </a:cubicBezTo>
                  <a:lnTo>
                    <a:pt x="6108" y="4059"/>
                  </a:lnTo>
                  <a:lnTo>
                    <a:pt x="4235" y="3669"/>
                  </a:lnTo>
                  <a:cubicBezTo>
                    <a:pt x="3844" y="3610"/>
                    <a:pt x="3513" y="3259"/>
                    <a:pt x="3474" y="2869"/>
                  </a:cubicBezTo>
                  <a:lnTo>
                    <a:pt x="3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137;p41">
              <a:extLst>
                <a:ext uri="{FF2B5EF4-FFF2-40B4-BE49-F238E27FC236}">
                  <a16:creationId xmlns:a16="http://schemas.microsoft.com/office/drawing/2014/main" id="{1CEB8ABC-FE2B-4963-BEE0-587E27E1063A}"/>
                </a:ext>
              </a:extLst>
            </p:cNvPr>
            <p:cNvSpPr/>
            <p:nvPr/>
          </p:nvSpPr>
          <p:spPr>
            <a:xfrm>
              <a:off x="3759599" y="182957"/>
              <a:ext cx="60026" cy="60000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" name="Google Shape;1109;p41">
              <a:extLst>
                <a:ext uri="{FF2B5EF4-FFF2-40B4-BE49-F238E27FC236}">
                  <a16:creationId xmlns:a16="http://schemas.microsoft.com/office/drawing/2014/main" id="{C1933E3A-4960-404E-968E-06CC4EDCBD94}"/>
                </a:ext>
              </a:extLst>
            </p:cNvPr>
            <p:cNvGrpSpPr/>
            <p:nvPr/>
          </p:nvGrpSpPr>
          <p:grpSpPr>
            <a:xfrm>
              <a:off x="3071641" y="1306453"/>
              <a:ext cx="2812459" cy="2602251"/>
              <a:chOff x="4730175" y="1009275"/>
              <a:chExt cx="2967982" cy="2746149"/>
            </a:xfrm>
          </p:grpSpPr>
          <p:sp>
            <p:nvSpPr>
              <p:cNvPr id="69" name="Google Shape;1110;p41">
                <a:extLst>
                  <a:ext uri="{FF2B5EF4-FFF2-40B4-BE49-F238E27FC236}">
                    <a16:creationId xmlns:a16="http://schemas.microsoft.com/office/drawing/2014/main" id="{9C42906D-63A3-4990-B658-4E18CC6982A1}"/>
                  </a:ext>
                </a:extLst>
              </p:cNvPr>
              <p:cNvSpPr/>
              <p:nvPr/>
            </p:nvSpPr>
            <p:spPr>
              <a:xfrm>
                <a:off x="4730175" y="1009275"/>
                <a:ext cx="2879900" cy="2746149"/>
              </a:xfrm>
              <a:custGeom>
                <a:avLst/>
                <a:gdLst/>
                <a:ahLst/>
                <a:cxnLst/>
                <a:rect l="l" t="t" r="r" b="b"/>
                <a:pathLst>
                  <a:path w="44937" h="42850" extrusionOk="0">
                    <a:moveTo>
                      <a:pt x="23098" y="1"/>
                    </a:moveTo>
                    <a:cubicBezTo>
                      <a:pt x="22050" y="1"/>
                      <a:pt x="21001" y="78"/>
                      <a:pt x="19961" y="232"/>
                    </a:cubicBezTo>
                    <a:cubicBezTo>
                      <a:pt x="18888" y="408"/>
                      <a:pt x="17815" y="661"/>
                      <a:pt x="16781" y="974"/>
                    </a:cubicBezTo>
                    <a:cubicBezTo>
                      <a:pt x="14264" y="1754"/>
                      <a:pt x="11844" y="3022"/>
                      <a:pt x="9679" y="4778"/>
                    </a:cubicBezTo>
                    <a:cubicBezTo>
                      <a:pt x="8820" y="5461"/>
                      <a:pt x="8059" y="6183"/>
                      <a:pt x="7357" y="6944"/>
                    </a:cubicBezTo>
                    <a:cubicBezTo>
                      <a:pt x="7045" y="7276"/>
                      <a:pt x="6752" y="7627"/>
                      <a:pt x="6459" y="7998"/>
                    </a:cubicBezTo>
                    <a:cubicBezTo>
                      <a:pt x="235" y="15685"/>
                      <a:pt x="1" y="26905"/>
                      <a:pt x="6479" y="34904"/>
                    </a:cubicBezTo>
                    <a:cubicBezTo>
                      <a:pt x="10704" y="40132"/>
                      <a:pt x="16889" y="42850"/>
                      <a:pt x="23127" y="42850"/>
                    </a:cubicBezTo>
                    <a:cubicBezTo>
                      <a:pt x="25992" y="42850"/>
                      <a:pt x="28868" y="42276"/>
                      <a:pt x="31571" y="41109"/>
                    </a:cubicBezTo>
                    <a:cubicBezTo>
                      <a:pt x="32839" y="40563"/>
                      <a:pt x="34088" y="39880"/>
                      <a:pt x="35259" y="39060"/>
                    </a:cubicBezTo>
                    <a:cubicBezTo>
                      <a:pt x="35707" y="38748"/>
                      <a:pt x="36137" y="38436"/>
                      <a:pt x="36546" y="38085"/>
                    </a:cubicBezTo>
                    <a:cubicBezTo>
                      <a:pt x="37112" y="37636"/>
                      <a:pt x="37620" y="37168"/>
                      <a:pt x="38146" y="36661"/>
                    </a:cubicBezTo>
                    <a:cubicBezTo>
                      <a:pt x="38439" y="36368"/>
                      <a:pt x="38693" y="36056"/>
                      <a:pt x="38966" y="35783"/>
                    </a:cubicBezTo>
                    <a:cubicBezTo>
                      <a:pt x="40019" y="34592"/>
                      <a:pt x="40937" y="33344"/>
                      <a:pt x="41697" y="31997"/>
                    </a:cubicBezTo>
                    <a:cubicBezTo>
                      <a:pt x="41912" y="31607"/>
                      <a:pt x="42107" y="31217"/>
                      <a:pt x="42302" y="30827"/>
                    </a:cubicBezTo>
                    <a:cubicBezTo>
                      <a:pt x="44293" y="26768"/>
                      <a:pt x="44936" y="22222"/>
                      <a:pt x="44195" y="17793"/>
                    </a:cubicBezTo>
                    <a:cubicBezTo>
                      <a:pt x="44195" y="17715"/>
                      <a:pt x="44156" y="17676"/>
                      <a:pt x="44156" y="17598"/>
                    </a:cubicBezTo>
                    <a:lnTo>
                      <a:pt x="44097" y="17227"/>
                    </a:lnTo>
                    <a:cubicBezTo>
                      <a:pt x="43941" y="16505"/>
                      <a:pt x="43746" y="15763"/>
                      <a:pt x="43532" y="15061"/>
                    </a:cubicBezTo>
                    <a:cubicBezTo>
                      <a:pt x="42771" y="12544"/>
                      <a:pt x="41502" y="10144"/>
                      <a:pt x="39746" y="7959"/>
                    </a:cubicBezTo>
                    <a:cubicBezTo>
                      <a:pt x="37951" y="5734"/>
                      <a:pt x="35746" y="3939"/>
                      <a:pt x="33366" y="2632"/>
                    </a:cubicBezTo>
                    <a:cubicBezTo>
                      <a:pt x="32703" y="2261"/>
                      <a:pt x="32020" y="1949"/>
                      <a:pt x="31337" y="1657"/>
                    </a:cubicBezTo>
                    <a:cubicBezTo>
                      <a:pt x="31239" y="1637"/>
                      <a:pt x="31122" y="1578"/>
                      <a:pt x="31025" y="1539"/>
                    </a:cubicBezTo>
                    <a:cubicBezTo>
                      <a:pt x="30946" y="1500"/>
                      <a:pt x="30849" y="1461"/>
                      <a:pt x="30771" y="1442"/>
                    </a:cubicBezTo>
                    <a:cubicBezTo>
                      <a:pt x="30556" y="1344"/>
                      <a:pt x="30361" y="1266"/>
                      <a:pt x="30147" y="1188"/>
                    </a:cubicBezTo>
                    <a:cubicBezTo>
                      <a:pt x="27880" y="401"/>
                      <a:pt x="25491" y="1"/>
                      <a:pt x="230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111;p41">
                <a:extLst>
                  <a:ext uri="{FF2B5EF4-FFF2-40B4-BE49-F238E27FC236}">
                    <a16:creationId xmlns:a16="http://schemas.microsoft.com/office/drawing/2014/main" id="{3908085A-C237-4F83-9D8D-6A63105A3319}"/>
                  </a:ext>
                </a:extLst>
              </p:cNvPr>
              <p:cNvSpPr/>
              <p:nvPr/>
            </p:nvSpPr>
            <p:spPr>
              <a:xfrm>
                <a:off x="5026584" y="1079196"/>
                <a:ext cx="2529726" cy="2495375"/>
              </a:xfrm>
              <a:custGeom>
                <a:avLst/>
                <a:gdLst/>
                <a:ahLst/>
                <a:cxnLst/>
                <a:rect l="l" t="t" r="r" b="b"/>
                <a:pathLst>
                  <a:path w="39473" h="38937" extrusionOk="0">
                    <a:moveTo>
                      <a:pt x="20019" y="6243"/>
                    </a:moveTo>
                    <a:lnTo>
                      <a:pt x="20019" y="6243"/>
                    </a:lnTo>
                    <a:cubicBezTo>
                      <a:pt x="19687" y="6848"/>
                      <a:pt x="18946" y="7414"/>
                      <a:pt x="20156" y="7512"/>
                    </a:cubicBezTo>
                    <a:cubicBezTo>
                      <a:pt x="20487" y="7531"/>
                      <a:pt x="20839" y="8019"/>
                      <a:pt x="20605" y="8429"/>
                    </a:cubicBezTo>
                    <a:cubicBezTo>
                      <a:pt x="20467" y="8688"/>
                      <a:pt x="20270" y="8775"/>
                      <a:pt x="20021" y="8775"/>
                    </a:cubicBezTo>
                    <a:cubicBezTo>
                      <a:pt x="19513" y="8775"/>
                      <a:pt x="18786" y="8414"/>
                      <a:pt x="17893" y="8414"/>
                    </a:cubicBezTo>
                    <a:cubicBezTo>
                      <a:pt x="17610" y="8414"/>
                      <a:pt x="17310" y="8450"/>
                      <a:pt x="16995" y="8546"/>
                    </a:cubicBezTo>
                    <a:cubicBezTo>
                      <a:pt x="16971" y="8552"/>
                      <a:pt x="16948" y="8555"/>
                      <a:pt x="16924" y="8555"/>
                    </a:cubicBezTo>
                    <a:cubicBezTo>
                      <a:pt x="16729" y="8555"/>
                      <a:pt x="16518" y="8362"/>
                      <a:pt x="16292" y="8292"/>
                    </a:cubicBezTo>
                    <a:cubicBezTo>
                      <a:pt x="16663" y="7765"/>
                      <a:pt x="16858" y="7492"/>
                      <a:pt x="17229" y="6946"/>
                    </a:cubicBezTo>
                    <a:cubicBezTo>
                      <a:pt x="17270" y="6975"/>
                      <a:pt x="17325" y="6983"/>
                      <a:pt x="17385" y="6983"/>
                    </a:cubicBezTo>
                    <a:cubicBezTo>
                      <a:pt x="17461" y="6983"/>
                      <a:pt x="17545" y="6970"/>
                      <a:pt x="17620" y="6970"/>
                    </a:cubicBezTo>
                    <a:cubicBezTo>
                      <a:pt x="17770" y="6970"/>
                      <a:pt x="17885" y="7020"/>
                      <a:pt x="17834" y="7317"/>
                    </a:cubicBezTo>
                    <a:cubicBezTo>
                      <a:pt x="17834" y="7328"/>
                      <a:pt x="18102" y="7492"/>
                      <a:pt x="18357" y="7492"/>
                    </a:cubicBezTo>
                    <a:cubicBezTo>
                      <a:pt x="18548" y="7492"/>
                      <a:pt x="18731" y="7400"/>
                      <a:pt x="18790" y="7082"/>
                    </a:cubicBezTo>
                    <a:cubicBezTo>
                      <a:pt x="18887" y="6517"/>
                      <a:pt x="19531" y="6595"/>
                      <a:pt x="20019" y="6243"/>
                    </a:cubicBezTo>
                    <a:close/>
                    <a:moveTo>
                      <a:pt x="24467" y="6485"/>
                    </a:moveTo>
                    <a:cubicBezTo>
                      <a:pt x="24696" y="6485"/>
                      <a:pt x="24731" y="6750"/>
                      <a:pt x="24780" y="6946"/>
                    </a:cubicBezTo>
                    <a:cubicBezTo>
                      <a:pt x="24839" y="7278"/>
                      <a:pt x="24565" y="7121"/>
                      <a:pt x="24409" y="7199"/>
                    </a:cubicBezTo>
                    <a:cubicBezTo>
                      <a:pt x="23883" y="7414"/>
                      <a:pt x="23843" y="7999"/>
                      <a:pt x="24097" y="8078"/>
                    </a:cubicBezTo>
                    <a:cubicBezTo>
                      <a:pt x="25346" y="8468"/>
                      <a:pt x="24136" y="9580"/>
                      <a:pt x="24565" y="10204"/>
                    </a:cubicBezTo>
                    <a:cubicBezTo>
                      <a:pt x="24642" y="10311"/>
                      <a:pt x="24300" y="10430"/>
                      <a:pt x="23793" y="10430"/>
                    </a:cubicBezTo>
                    <a:cubicBezTo>
                      <a:pt x="23652" y="10430"/>
                      <a:pt x="23498" y="10421"/>
                      <a:pt x="23336" y="10399"/>
                    </a:cubicBezTo>
                    <a:cubicBezTo>
                      <a:pt x="23200" y="10107"/>
                      <a:pt x="22224" y="10068"/>
                      <a:pt x="23102" y="9307"/>
                    </a:cubicBezTo>
                    <a:cubicBezTo>
                      <a:pt x="23492" y="8995"/>
                      <a:pt x="23336" y="8780"/>
                      <a:pt x="23102" y="8526"/>
                    </a:cubicBezTo>
                    <a:cubicBezTo>
                      <a:pt x="22751" y="8175"/>
                      <a:pt x="22634" y="7609"/>
                      <a:pt x="22946" y="7219"/>
                    </a:cubicBezTo>
                    <a:cubicBezTo>
                      <a:pt x="23219" y="6868"/>
                      <a:pt x="23824" y="6673"/>
                      <a:pt x="24312" y="6517"/>
                    </a:cubicBezTo>
                    <a:cubicBezTo>
                      <a:pt x="24372" y="6495"/>
                      <a:pt x="24423" y="6485"/>
                      <a:pt x="24467" y="6485"/>
                    </a:cubicBezTo>
                    <a:close/>
                    <a:moveTo>
                      <a:pt x="35090" y="21128"/>
                    </a:moveTo>
                    <a:cubicBezTo>
                      <a:pt x="35000" y="21128"/>
                      <a:pt x="34614" y="21452"/>
                      <a:pt x="34614" y="21619"/>
                    </a:cubicBezTo>
                    <a:cubicBezTo>
                      <a:pt x="34594" y="22048"/>
                      <a:pt x="34712" y="22477"/>
                      <a:pt x="34751" y="22926"/>
                    </a:cubicBezTo>
                    <a:cubicBezTo>
                      <a:pt x="35043" y="22750"/>
                      <a:pt x="35199" y="22653"/>
                      <a:pt x="35492" y="22516"/>
                    </a:cubicBezTo>
                    <a:cubicBezTo>
                      <a:pt x="35590" y="21872"/>
                      <a:pt x="35570" y="21385"/>
                      <a:pt x="35102" y="21131"/>
                    </a:cubicBezTo>
                    <a:cubicBezTo>
                      <a:pt x="35099" y="21129"/>
                      <a:pt x="35095" y="21128"/>
                      <a:pt x="35090" y="21128"/>
                    </a:cubicBezTo>
                    <a:close/>
                    <a:moveTo>
                      <a:pt x="22011" y="28681"/>
                    </a:moveTo>
                    <a:cubicBezTo>
                      <a:pt x="21478" y="28681"/>
                      <a:pt x="21813" y="29097"/>
                      <a:pt x="21736" y="29345"/>
                    </a:cubicBezTo>
                    <a:cubicBezTo>
                      <a:pt x="21561" y="29853"/>
                      <a:pt x="21346" y="30321"/>
                      <a:pt x="20858" y="30575"/>
                    </a:cubicBezTo>
                    <a:cubicBezTo>
                      <a:pt x="20448" y="30809"/>
                      <a:pt x="20390" y="31218"/>
                      <a:pt x="20663" y="31531"/>
                    </a:cubicBezTo>
                    <a:cubicBezTo>
                      <a:pt x="20975" y="31901"/>
                      <a:pt x="21170" y="32096"/>
                      <a:pt x="20995" y="32701"/>
                    </a:cubicBezTo>
                    <a:cubicBezTo>
                      <a:pt x="20878" y="33189"/>
                      <a:pt x="21346" y="33872"/>
                      <a:pt x="21541" y="33911"/>
                    </a:cubicBezTo>
                    <a:cubicBezTo>
                      <a:pt x="21590" y="33914"/>
                      <a:pt x="21638" y="33916"/>
                      <a:pt x="21684" y="33916"/>
                    </a:cubicBezTo>
                    <a:cubicBezTo>
                      <a:pt x="23733" y="33916"/>
                      <a:pt x="22601" y="30988"/>
                      <a:pt x="22887" y="29423"/>
                    </a:cubicBezTo>
                    <a:cubicBezTo>
                      <a:pt x="22926" y="29131"/>
                      <a:pt x="22536" y="28682"/>
                      <a:pt x="22048" y="28682"/>
                    </a:cubicBezTo>
                    <a:cubicBezTo>
                      <a:pt x="22035" y="28681"/>
                      <a:pt x="22023" y="28681"/>
                      <a:pt x="22011" y="28681"/>
                    </a:cubicBezTo>
                    <a:close/>
                    <a:moveTo>
                      <a:pt x="21034" y="1"/>
                    </a:moveTo>
                    <a:cubicBezTo>
                      <a:pt x="19060" y="1"/>
                      <a:pt x="16639" y="1426"/>
                      <a:pt x="15005" y="2185"/>
                    </a:cubicBezTo>
                    <a:cubicBezTo>
                      <a:pt x="14810" y="2283"/>
                      <a:pt x="14653" y="2614"/>
                      <a:pt x="14478" y="2829"/>
                    </a:cubicBezTo>
                    <a:cubicBezTo>
                      <a:pt x="14537" y="2844"/>
                      <a:pt x="14596" y="2881"/>
                      <a:pt x="14639" y="2881"/>
                    </a:cubicBezTo>
                    <a:cubicBezTo>
                      <a:pt x="14652" y="2881"/>
                      <a:pt x="14664" y="2877"/>
                      <a:pt x="14673" y="2868"/>
                    </a:cubicBezTo>
                    <a:cubicBezTo>
                      <a:pt x="15007" y="2766"/>
                      <a:pt x="15230" y="2723"/>
                      <a:pt x="15370" y="2723"/>
                    </a:cubicBezTo>
                    <a:cubicBezTo>
                      <a:pt x="15899" y="2723"/>
                      <a:pt x="15239" y="3341"/>
                      <a:pt x="14946" y="3726"/>
                    </a:cubicBezTo>
                    <a:cubicBezTo>
                      <a:pt x="16594" y="3543"/>
                      <a:pt x="17314" y="1316"/>
                      <a:pt x="19154" y="1316"/>
                    </a:cubicBezTo>
                    <a:cubicBezTo>
                      <a:pt x="19274" y="1316"/>
                      <a:pt x="19400" y="1326"/>
                      <a:pt x="19531" y="1346"/>
                    </a:cubicBezTo>
                    <a:cubicBezTo>
                      <a:pt x="19005" y="1600"/>
                      <a:pt x="18731" y="1736"/>
                      <a:pt x="18185" y="1990"/>
                    </a:cubicBezTo>
                    <a:cubicBezTo>
                      <a:pt x="18868" y="2244"/>
                      <a:pt x="19200" y="2361"/>
                      <a:pt x="19883" y="2634"/>
                    </a:cubicBezTo>
                    <a:cubicBezTo>
                      <a:pt x="19674" y="2592"/>
                      <a:pt x="19479" y="2573"/>
                      <a:pt x="19296" y="2573"/>
                    </a:cubicBezTo>
                    <a:cubicBezTo>
                      <a:pt x="17792" y="2573"/>
                      <a:pt x="17107" y="3858"/>
                      <a:pt x="15941" y="3980"/>
                    </a:cubicBezTo>
                    <a:cubicBezTo>
                      <a:pt x="15414" y="4019"/>
                      <a:pt x="14868" y="4234"/>
                      <a:pt x="14322" y="4370"/>
                    </a:cubicBezTo>
                    <a:cubicBezTo>
                      <a:pt x="14341" y="3882"/>
                      <a:pt x="14341" y="3843"/>
                      <a:pt x="14341" y="3843"/>
                    </a:cubicBezTo>
                    <a:cubicBezTo>
                      <a:pt x="14402" y="3743"/>
                      <a:pt x="14483" y="3654"/>
                      <a:pt x="14425" y="3654"/>
                    </a:cubicBezTo>
                    <a:cubicBezTo>
                      <a:pt x="14314" y="3654"/>
                      <a:pt x="13695" y="3979"/>
                      <a:pt x="11454" y="5170"/>
                    </a:cubicBezTo>
                    <a:cubicBezTo>
                      <a:pt x="11746" y="4526"/>
                      <a:pt x="12332" y="3531"/>
                      <a:pt x="12214" y="3453"/>
                    </a:cubicBezTo>
                    <a:cubicBezTo>
                      <a:pt x="12050" y="3352"/>
                      <a:pt x="11923" y="3310"/>
                      <a:pt x="11823" y="3310"/>
                    </a:cubicBezTo>
                    <a:cubicBezTo>
                      <a:pt x="11274" y="3310"/>
                      <a:pt x="11521" y="4579"/>
                      <a:pt x="10891" y="4579"/>
                    </a:cubicBezTo>
                    <a:cubicBezTo>
                      <a:pt x="10854" y="4579"/>
                      <a:pt x="10814" y="4575"/>
                      <a:pt x="10771" y="4565"/>
                    </a:cubicBezTo>
                    <a:cubicBezTo>
                      <a:pt x="10892" y="3758"/>
                      <a:pt x="10931" y="3712"/>
                      <a:pt x="10756" y="3712"/>
                    </a:cubicBezTo>
                    <a:cubicBezTo>
                      <a:pt x="10734" y="3712"/>
                      <a:pt x="10708" y="3713"/>
                      <a:pt x="10678" y="3713"/>
                    </a:cubicBezTo>
                    <a:cubicBezTo>
                      <a:pt x="10643" y="3713"/>
                      <a:pt x="10602" y="3712"/>
                      <a:pt x="10556" y="3707"/>
                    </a:cubicBezTo>
                    <a:cubicBezTo>
                      <a:pt x="10478" y="4078"/>
                      <a:pt x="8780" y="4234"/>
                      <a:pt x="10185" y="4858"/>
                    </a:cubicBezTo>
                    <a:cubicBezTo>
                      <a:pt x="10673" y="5073"/>
                      <a:pt x="9444" y="5014"/>
                      <a:pt x="9600" y="5502"/>
                    </a:cubicBezTo>
                    <a:cubicBezTo>
                      <a:pt x="9600" y="5502"/>
                      <a:pt x="9658" y="5502"/>
                      <a:pt x="9658" y="5541"/>
                    </a:cubicBezTo>
                    <a:cubicBezTo>
                      <a:pt x="9702" y="5559"/>
                      <a:pt x="9749" y="5566"/>
                      <a:pt x="9800" y="5566"/>
                    </a:cubicBezTo>
                    <a:cubicBezTo>
                      <a:pt x="10002" y="5566"/>
                      <a:pt x="10248" y="5450"/>
                      <a:pt x="10452" y="5450"/>
                    </a:cubicBezTo>
                    <a:cubicBezTo>
                      <a:pt x="10583" y="5450"/>
                      <a:pt x="10697" y="5498"/>
                      <a:pt x="10771" y="5658"/>
                    </a:cubicBezTo>
                    <a:cubicBezTo>
                      <a:pt x="9561" y="5951"/>
                      <a:pt x="9268" y="5931"/>
                      <a:pt x="9151" y="6517"/>
                    </a:cubicBezTo>
                    <a:cubicBezTo>
                      <a:pt x="9021" y="7112"/>
                      <a:pt x="8359" y="7849"/>
                      <a:pt x="7908" y="7849"/>
                    </a:cubicBezTo>
                    <a:cubicBezTo>
                      <a:pt x="7886" y="7849"/>
                      <a:pt x="7865" y="7847"/>
                      <a:pt x="7844" y="7843"/>
                    </a:cubicBezTo>
                    <a:cubicBezTo>
                      <a:pt x="7763" y="7833"/>
                      <a:pt x="7687" y="7828"/>
                      <a:pt x="7615" y="7828"/>
                    </a:cubicBezTo>
                    <a:cubicBezTo>
                      <a:pt x="6590" y="7828"/>
                      <a:pt x="6397" y="8817"/>
                      <a:pt x="5795" y="9346"/>
                    </a:cubicBezTo>
                    <a:cubicBezTo>
                      <a:pt x="5483" y="9580"/>
                      <a:pt x="5132" y="10009"/>
                      <a:pt x="5444" y="10497"/>
                    </a:cubicBezTo>
                    <a:cubicBezTo>
                      <a:pt x="5550" y="10645"/>
                      <a:pt x="5678" y="10694"/>
                      <a:pt x="5818" y="10694"/>
                    </a:cubicBezTo>
                    <a:cubicBezTo>
                      <a:pt x="6065" y="10694"/>
                      <a:pt x="6346" y="10541"/>
                      <a:pt x="6595" y="10516"/>
                    </a:cubicBezTo>
                    <a:cubicBezTo>
                      <a:pt x="8078" y="10321"/>
                      <a:pt x="7727" y="8273"/>
                      <a:pt x="10166" y="8117"/>
                    </a:cubicBezTo>
                    <a:cubicBezTo>
                      <a:pt x="10187" y="8116"/>
                      <a:pt x="10209" y="8115"/>
                      <a:pt x="10229" y="8115"/>
                    </a:cubicBezTo>
                    <a:cubicBezTo>
                      <a:pt x="11118" y="8115"/>
                      <a:pt x="11439" y="8915"/>
                      <a:pt x="11668" y="9658"/>
                    </a:cubicBezTo>
                    <a:cubicBezTo>
                      <a:pt x="11707" y="9825"/>
                      <a:pt x="11720" y="9975"/>
                      <a:pt x="11824" y="9975"/>
                    </a:cubicBezTo>
                    <a:cubicBezTo>
                      <a:pt x="11878" y="9975"/>
                      <a:pt x="11958" y="9934"/>
                      <a:pt x="12078" y="9834"/>
                    </a:cubicBezTo>
                    <a:cubicBezTo>
                      <a:pt x="13132" y="8917"/>
                      <a:pt x="11824" y="8682"/>
                      <a:pt x="11883" y="8058"/>
                    </a:cubicBezTo>
                    <a:cubicBezTo>
                      <a:pt x="11902" y="7921"/>
                      <a:pt x="11824" y="7804"/>
                      <a:pt x="11824" y="7668"/>
                    </a:cubicBezTo>
                    <a:cubicBezTo>
                      <a:pt x="12135" y="7647"/>
                      <a:pt x="12288" y="7602"/>
                      <a:pt x="12381" y="7602"/>
                    </a:cubicBezTo>
                    <a:cubicBezTo>
                      <a:pt x="12634" y="7602"/>
                      <a:pt x="12450" y="7933"/>
                      <a:pt x="13775" y="9970"/>
                    </a:cubicBezTo>
                    <a:cubicBezTo>
                      <a:pt x="13873" y="9736"/>
                      <a:pt x="13932" y="9443"/>
                      <a:pt x="14107" y="9248"/>
                    </a:cubicBezTo>
                    <a:cubicBezTo>
                      <a:pt x="14439" y="8799"/>
                      <a:pt x="14653" y="8175"/>
                      <a:pt x="15336" y="8117"/>
                    </a:cubicBezTo>
                    <a:cubicBezTo>
                      <a:pt x="15358" y="8115"/>
                      <a:pt x="15379" y="8115"/>
                      <a:pt x="15399" y="8115"/>
                    </a:cubicBezTo>
                    <a:cubicBezTo>
                      <a:pt x="16109" y="8115"/>
                      <a:pt x="15978" y="8772"/>
                      <a:pt x="15902" y="9170"/>
                    </a:cubicBezTo>
                    <a:cubicBezTo>
                      <a:pt x="15785" y="10107"/>
                      <a:pt x="16449" y="10360"/>
                      <a:pt x="16956" y="10809"/>
                    </a:cubicBezTo>
                    <a:cubicBezTo>
                      <a:pt x="17005" y="10852"/>
                      <a:pt x="17060" y="10869"/>
                      <a:pt x="17119" y="10869"/>
                    </a:cubicBezTo>
                    <a:cubicBezTo>
                      <a:pt x="17364" y="10869"/>
                      <a:pt x="17668" y="10570"/>
                      <a:pt x="17797" y="10570"/>
                    </a:cubicBezTo>
                    <a:cubicBezTo>
                      <a:pt x="17849" y="10570"/>
                      <a:pt x="17872" y="10618"/>
                      <a:pt x="17853" y="10751"/>
                    </a:cubicBezTo>
                    <a:cubicBezTo>
                      <a:pt x="17775" y="11316"/>
                      <a:pt x="17190" y="11921"/>
                      <a:pt x="16741" y="12448"/>
                    </a:cubicBezTo>
                    <a:cubicBezTo>
                      <a:pt x="16582" y="12608"/>
                      <a:pt x="16399" y="12661"/>
                      <a:pt x="16213" y="12661"/>
                    </a:cubicBezTo>
                    <a:cubicBezTo>
                      <a:pt x="15844" y="12661"/>
                      <a:pt x="15465" y="12452"/>
                      <a:pt x="15233" y="12452"/>
                    </a:cubicBezTo>
                    <a:cubicBezTo>
                      <a:pt x="15181" y="12452"/>
                      <a:pt x="15137" y="12462"/>
                      <a:pt x="15102" y="12487"/>
                    </a:cubicBezTo>
                    <a:cubicBezTo>
                      <a:pt x="14778" y="12730"/>
                      <a:pt x="14460" y="12825"/>
                      <a:pt x="14171" y="12825"/>
                    </a:cubicBezTo>
                    <a:cubicBezTo>
                      <a:pt x="13763" y="12825"/>
                      <a:pt x="13410" y="12637"/>
                      <a:pt x="13171" y="12409"/>
                    </a:cubicBezTo>
                    <a:cubicBezTo>
                      <a:pt x="12973" y="12218"/>
                      <a:pt x="12784" y="12144"/>
                      <a:pt x="12611" y="12144"/>
                    </a:cubicBezTo>
                    <a:cubicBezTo>
                      <a:pt x="12236" y="12144"/>
                      <a:pt x="11938" y="12493"/>
                      <a:pt x="11805" y="12760"/>
                    </a:cubicBezTo>
                    <a:cubicBezTo>
                      <a:pt x="11612" y="13128"/>
                      <a:pt x="11435" y="13232"/>
                      <a:pt x="11264" y="13232"/>
                    </a:cubicBezTo>
                    <a:cubicBezTo>
                      <a:pt x="11053" y="13232"/>
                      <a:pt x="10849" y="13075"/>
                      <a:pt x="10634" y="13053"/>
                    </a:cubicBezTo>
                    <a:cubicBezTo>
                      <a:pt x="11083" y="12019"/>
                      <a:pt x="7941" y="12643"/>
                      <a:pt x="9932" y="10907"/>
                    </a:cubicBezTo>
                    <a:cubicBezTo>
                      <a:pt x="9932" y="10907"/>
                      <a:pt x="9885" y="10783"/>
                      <a:pt x="9848" y="10783"/>
                    </a:cubicBezTo>
                    <a:cubicBezTo>
                      <a:pt x="9843" y="10783"/>
                      <a:pt x="9838" y="10785"/>
                      <a:pt x="9834" y="10790"/>
                    </a:cubicBezTo>
                    <a:cubicBezTo>
                      <a:pt x="7902" y="11043"/>
                      <a:pt x="5639" y="10595"/>
                      <a:pt x="4137" y="12507"/>
                    </a:cubicBezTo>
                    <a:cubicBezTo>
                      <a:pt x="3532" y="13326"/>
                      <a:pt x="2927" y="14048"/>
                      <a:pt x="2420" y="14751"/>
                    </a:cubicBezTo>
                    <a:cubicBezTo>
                      <a:pt x="1483" y="15999"/>
                      <a:pt x="761" y="17189"/>
                      <a:pt x="371" y="18594"/>
                    </a:cubicBezTo>
                    <a:cubicBezTo>
                      <a:pt x="39" y="19785"/>
                      <a:pt x="0" y="21150"/>
                      <a:pt x="332" y="22848"/>
                    </a:cubicBezTo>
                    <a:cubicBezTo>
                      <a:pt x="540" y="23918"/>
                      <a:pt x="1540" y="24671"/>
                      <a:pt x="2584" y="24671"/>
                    </a:cubicBezTo>
                    <a:cubicBezTo>
                      <a:pt x="3007" y="24671"/>
                      <a:pt x="3437" y="24548"/>
                      <a:pt x="3824" y="24272"/>
                    </a:cubicBezTo>
                    <a:cubicBezTo>
                      <a:pt x="4173" y="24031"/>
                      <a:pt x="4447" y="23935"/>
                      <a:pt x="4672" y="23935"/>
                    </a:cubicBezTo>
                    <a:cubicBezTo>
                      <a:pt x="5510" y="23935"/>
                      <a:pt x="5667" y="25259"/>
                      <a:pt x="6480" y="25259"/>
                    </a:cubicBezTo>
                    <a:cubicBezTo>
                      <a:pt x="6523" y="25259"/>
                      <a:pt x="6568" y="25256"/>
                      <a:pt x="6615" y="25248"/>
                    </a:cubicBezTo>
                    <a:cubicBezTo>
                      <a:pt x="6615" y="27979"/>
                      <a:pt x="8585" y="30145"/>
                      <a:pt x="8605" y="32799"/>
                    </a:cubicBezTo>
                    <a:cubicBezTo>
                      <a:pt x="8605" y="34262"/>
                      <a:pt x="10380" y="35687"/>
                      <a:pt x="11375" y="37091"/>
                    </a:cubicBezTo>
                    <a:cubicBezTo>
                      <a:pt x="12017" y="38031"/>
                      <a:pt x="12669" y="38936"/>
                      <a:pt x="13769" y="38936"/>
                    </a:cubicBezTo>
                    <a:cubicBezTo>
                      <a:pt x="14108" y="38936"/>
                      <a:pt x="14490" y="38850"/>
                      <a:pt x="14927" y="38652"/>
                    </a:cubicBezTo>
                    <a:cubicBezTo>
                      <a:pt x="15375" y="38516"/>
                      <a:pt x="15707" y="38438"/>
                      <a:pt x="15980" y="38126"/>
                    </a:cubicBezTo>
                    <a:cubicBezTo>
                      <a:pt x="16995" y="36896"/>
                      <a:pt x="18146" y="35726"/>
                      <a:pt x="16683" y="34126"/>
                    </a:cubicBezTo>
                    <a:cubicBezTo>
                      <a:pt x="16312" y="33716"/>
                      <a:pt x="20487" y="32877"/>
                      <a:pt x="18458" y="29911"/>
                    </a:cubicBezTo>
                    <a:cubicBezTo>
                      <a:pt x="18244" y="29579"/>
                      <a:pt x="18400" y="28897"/>
                      <a:pt x="18127" y="28701"/>
                    </a:cubicBezTo>
                    <a:cubicBezTo>
                      <a:pt x="17073" y="27921"/>
                      <a:pt x="18224" y="27589"/>
                      <a:pt x="18536" y="27219"/>
                    </a:cubicBezTo>
                    <a:cubicBezTo>
                      <a:pt x="20390" y="25033"/>
                      <a:pt x="22848" y="23024"/>
                      <a:pt x="23609" y="20155"/>
                    </a:cubicBezTo>
                    <a:lnTo>
                      <a:pt x="23609" y="20155"/>
                    </a:lnTo>
                    <a:cubicBezTo>
                      <a:pt x="20683" y="21189"/>
                      <a:pt x="21268" y="21131"/>
                      <a:pt x="20702" y="21287"/>
                    </a:cubicBezTo>
                    <a:cubicBezTo>
                      <a:pt x="20651" y="21305"/>
                      <a:pt x="20589" y="21313"/>
                      <a:pt x="20522" y="21313"/>
                    </a:cubicBezTo>
                    <a:cubicBezTo>
                      <a:pt x="20309" y="21313"/>
                      <a:pt x="20058" y="21234"/>
                      <a:pt x="20058" y="21189"/>
                    </a:cubicBezTo>
                    <a:cubicBezTo>
                      <a:pt x="20156" y="19628"/>
                      <a:pt x="17756" y="20214"/>
                      <a:pt x="17814" y="18224"/>
                    </a:cubicBezTo>
                    <a:cubicBezTo>
                      <a:pt x="17834" y="16916"/>
                      <a:pt x="16195" y="15590"/>
                      <a:pt x="16195" y="13794"/>
                    </a:cubicBezTo>
                    <a:lnTo>
                      <a:pt x="16195" y="13794"/>
                    </a:lnTo>
                    <a:cubicBezTo>
                      <a:pt x="16663" y="13951"/>
                      <a:pt x="17170" y="13931"/>
                      <a:pt x="17268" y="14536"/>
                    </a:cubicBezTo>
                    <a:cubicBezTo>
                      <a:pt x="17678" y="16702"/>
                      <a:pt x="19531" y="18048"/>
                      <a:pt x="20156" y="20116"/>
                    </a:cubicBezTo>
                    <a:cubicBezTo>
                      <a:pt x="20196" y="20306"/>
                      <a:pt x="20482" y="20496"/>
                      <a:pt x="20777" y="20496"/>
                    </a:cubicBezTo>
                    <a:cubicBezTo>
                      <a:pt x="20906" y="20496"/>
                      <a:pt x="21038" y="20459"/>
                      <a:pt x="21151" y="20370"/>
                    </a:cubicBezTo>
                    <a:cubicBezTo>
                      <a:pt x="22146" y="19589"/>
                      <a:pt x="23453" y="19531"/>
                      <a:pt x="24429" y="18575"/>
                    </a:cubicBezTo>
                    <a:cubicBezTo>
                      <a:pt x="25151" y="17892"/>
                      <a:pt x="25892" y="17287"/>
                      <a:pt x="26380" y="16409"/>
                    </a:cubicBezTo>
                    <a:cubicBezTo>
                      <a:pt x="25862" y="16236"/>
                      <a:pt x="25673" y="15256"/>
                      <a:pt x="25052" y="15256"/>
                    </a:cubicBezTo>
                    <a:cubicBezTo>
                      <a:pt x="24832" y="15256"/>
                      <a:pt x="24558" y="15379"/>
                      <a:pt x="24195" y="15707"/>
                    </a:cubicBezTo>
                    <a:cubicBezTo>
                      <a:pt x="24132" y="15763"/>
                      <a:pt x="24028" y="15797"/>
                      <a:pt x="23928" y="15797"/>
                    </a:cubicBezTo>
                    <a:cubicBezTo>
                      <a:pt x="23718" y="15797"/>
                      <a:pt x="23532" y="15643"/>
                      <a:pt x="23824" y="15219"/>
                    </a:cubicBezTo>
                    <a:cubicBezTo>
                      <a:pt x="23902" y="15121"/>
                      <a:pt x="23843" y="14907"/>
                      <a:pt x="23824" y="14751"/>
                    </a:cubicBezTo>
                    <a:cubicBezTo>
                      <a:pt x="23824" y="14751"/>
                      <a:pt x="23763" y="14742"/>
                      <a:pt x="23705" y="14742"/>
                    </a:cubicBezTo>
                    <a:cubicBezTo>
                      <a:pt x="23677" y="14742"/>
                      <a:pt x="23648" y="14744"/>
                      <a:pt x="23629" y="14751"/>
                    </a:cubicBezTo>
                    <a:cubicBezTo>
                      <a:pt x="23365" y="14861"/>
                      <a:pt x="23166" y="14908"/>
                      <a:pt x="23016" y="14908"/>
                    </a:cubicBezTo>
                    <a:cubicBezTo>
                      <a:pt x="22267" y="14908"/>
                      <a:pt x="22721" y="13736"/>
                      <a:pt x="22283" y="13443"/>
                    </a:cubicBezTo>
                    <a:cubicBezTo>
                      <a:pt x="22263" y="13404"/>
                      <a:pt x="22478" y="12994"/>
                      <a:pt x="22556" y="12994"/>
                    </a:cubicBezTo>
                    <a:cubicBezTo>
                      <a:pt x="22751" y="12994"/>
                      <a:pt x="23063" y="13053"/>
                      <a:pt x="23122" y="13190"/>
                    </a:cubicBezTo>
                    <a:cubicBezTo>
                      <a:pt x="23674" y="14578"/>
                      <a:pt x="25037" y="14927"/>
                      <a:pt x="26232" y="14927"/>
                    </a:cubicBezTo>
                    <a:cubicBezTo>
                      <a:pt x="26600" y="14927"/>
                      <a:pt x="26951" y="14894"/>
                      <a:pt x="27258" y="14848"/>
                    </a:cubicBezTo>
                    <a:cubicBezTo>
                      <a:pt x="27562" y="14802"/>
                      <a:pt x="27839" y="14780"/>
                      <a:pt x="28092" y="14780"/>
                    </a:cubicBezTo>
                    <a:cubicBezTo>
                      <a:pt x="29450" y="14780"/>
                      <a:pt x="30139" y="15421"/>
                      <a:pt x="30731" y="16507"/>
                    </a:cubicBezTo>
                    <a:cubicBezTo>
                      <a:pt x="30834" y="16694"/>
                      <a:pt x="30998" y="16742"/>
                      <a:pt x="31167" y="16742"/>
                    </a:cubicBezTo>
                    <a:cubicBezTo>
                      <a:pt x="31349" y="16742"/>
                      <a:pt x="31539" y="16687"/>
                      <a:pt x="31671" y="16687"/>
                    </a:cubicBezTo>
                    <a:cubicBezTo>
                      <a:pt x="31789" y="16687"/>
                      <a:pt x="31862" y="16731"/>
                      <a:pt x="31843" y="16897"/>
                    </a:cubicBezTo>
                    <a:cubicBezTo>
                      <a:pt x="31726" y="18653"/>
                      <a:pt x="33014" y="19746"/>
                      <a:pt x="33502" y="21209"/>
                    </a:cubicBezTo>
                    <a:cubicBezTo>
                      <a:pt x="33564" y="21388"/>
                      <a:pt x="33631" y="21452"/>
                      <a:pt x="33710" y="21452"/>
                    </a:cubicBezTo>
                    <a:cubicBezTo>
                      <a:pt x="33802" y="21452"/>
                      <a:pt x="33911" y="21363"/>
                      <a:pt x="34048" y="21267"/>
                    </a:cubicBezTo>
                    <a:cubicBezTo>
                      <a:pt x="35121" y="20565"/>
                      <a:pt x="34438" y="19121"/>
                      <a:pt x="35453" y="18321"/>
                    </a:cubicBezTo>
                    <a:cubicBezTo>
                      <a:pt x="36272" y="17677"/>
                      <a:pt x="37268" y="17072"/>
                      <a:pt x="37638" y="15941"/>
                    </a:cubicBezTo>
                    <a:cubicBezTo>
                      <a:pt x="37645" y="15922"/>
                      <a:pt x="37783" y="15892"/>
                      <a:pt x="37987" y="15892"/>
                    </a:cubicBezTo>
                    <a:cubicBezTo>
                      <a:pt x="38407" y="15892"/>
                      <a:pt x="39104" y="16018"/>
                      <a:pt x="39472" y="16624"/>
                    </a:cubicBezTo>
                    <a:lnTo>
                      <a:pt x="39394" y="16272"/>
                    </a:lnTo>
                    <a:cubicBezTo>
                      <a:pt x="39238" y="15531"/>
                      <a:pt x="39043" y="14809"/>
                      <a:pt x="38829" y="14087"/>
                    </a:cubicBezTo>
                    <a:cubicBezTo>
                      <a:pt x="38048" y="11590"/>
                      <a:pt x="36780" y="9170"/>
                      <a:pt x="35043" y="7004"/>
                    </a:cubicBezTo>
                    <a:cubicBezTo>
                      <a:pt x="33209" y="4761"/>
                      <a:pt x="31043" y="2946"/>
                      <a:pt x="28663" y="1658"/>
                    </a:cubicBezTo>
                    <a:cubicBezTo>
                      <a:pt x="27999" y="1287"/>
                      <a:pt x="27317" y="975"/>
                      <a:pt x="26634" y="683"/>
                    </a:cubicBezTo>
                    <a:cubicBezTo>
                      <a:pt x="26536" y="624"/>
                      <a:pt x="26419" y="585"/>
                      <a:pt x="26321" y="566"/>
                    </a:cubicBezTo>
                    <a:cubicBezTo>
                      <a:pt x="25591" y="691"/>
                      <a:pt x="24759" y="771"/>
                      <a:pt x="24081" y="771"/>
                    </a:cubicBezTo>
                    <a:cubicBezTo>
                      <a:pt x="23492" y="771"/>
                      <a:pt x="23019" y="711"/>
                      <a:pt x="22829" y="566"/>
                    </a:cubicBezTo>
                    <a:cubicBezTo>
                      <a:pt x="22313" y="162"/>
                      <a:pt x="21699" y="1"/>
                      <a:pt x="210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112;p41">
                <a:extLst>
                  <a:ext uri="{FF2B5EF4-FFF2-40B4-BE49-F238E27FC236}">
                    <a16:creationId xmlns:a16="http://schemas.microsoft.com/office/drawing/2014/main" id="{CBFB4A5F-C353-409A-A888-40EA5C2C4AA8}"/>
                  </a:ext>
                </a:extLst>
              </p:cNvPr>
              <p:cNvSpPr/>
              <p:nvPr/>
            </p:nvSpPr>
            <p:spPr>
              <a:xfrm>
                <a:off x="5035300" y="1076824"/>
                <a:ext cx="2517229" cy="2476726"/>
              </a:xfrm>
              <a:custGeom>
                <a:avLst/>
                <a:gdLst/>
                <a:ahLst/>
                <a:cxnLst/>
                <a:rect l="l" t="t" r="r" b="b"/>
                <a:pathLst>
                  <a:path w="39278" h="38646" extrusionOk="0">
                    <a:moveTo>
                      <a:pt x="15864" y="8329"/>
                    </a:moveTo>
                    <a:cubicBezTo>
                      <a:pt x="15864" y="8333"/>
                      <a:pt x="15864" y="8336"/>
                      <a:pt x="15866" y="8340"/>
                    </a:cubicBezTo>
                    <a:lnTo>
                      <a:pt x="15866" y="8340"/>
                    </a:lnTo>
                    <a:cubicBezTo>
                      <a:pt x="15865" y="8336"/>
                      <a:pt x="15864" y="8333"/>
                      <a:pt x="15864" y="8329"/>
                    </a:cubicBezTo>
                    <a:close/>
                    <a:moveTo>
                      <a:pt x="24316" y="6312"/>
                    </a:moveTo>
                    <a:cubicBezTo>
                      <a:pt x="24361" y="6312"/>
                      <a:pt x="24405" y="6321"/>
                      <a:pt x="24449" y="6339"/>
                    </a:cubicBezTo>
                    <a:cubicBezTo>
                      <a:pt x="24546" y="6358"/>
                      <a:pt x="24625" y="6437"/>
                      <a:pt x="24664" y="6495"/>
                    </a:cubicBezTo>
                    <a:cubicBezTo>
                      <a:pt x="24761" y="6632"/>
                      <a:pt x="24800" y="6788"/>
                      <a:pt x="24820" y="6924"/>
                    </a:cubicBezTo>
                    <a:cubicBezTo>
                      <a:pt x="24839" y="7022"/>
                      <a:pt x="24839" y="7080"/>
                      <a:pt x="24800" y="7178"/>
                    </a:cubicBezTo>
                    <a:cubicBezTo>
                      <a:pt x="24761" y="7236"/>
                      <a:pt x="24742" y="7276"/>
                      <a:pt x="24703" y="7315"/>
                    </a:cubicBezTo>
                    <a:cubicBezTo>
                      <a:pt x="24605" y="7373"/>
                      <a:pt x="24449" y="7373"/>
                      <a:pt x="24410" y="7373"/>
                    </a:cubicBezTo>
                    <a:lnTo>
                      <a:pt x="24312" y="7373"/>
                    </a:lnTo>
                    <a:cubicBezTo>
                      <a:pt x="24215" y="7432"/>
                      <a:pt x="24137" y="7471"/>
                      <a:pt x="24078" y="7529"/>
                    </a:cubicBezTo>
                    <a:cubicBezTo>
                      <a:pt x="24039" y="7568"/>
                      <a:pt x="23981" y="7646"/>
                      <a:pt x="23981" y="7724"/>
                    </a:cubicBezTo>
                    <a:cubicBezTo>
                      <a:pt x="23961" y="7783"/>
                      <a:pt x="23981" y="7861"/>
                      <a:pt x="24020" y="7919"/>
                    </a:cubicBezTo>
                    <a:cubicBezTo>
                      <a:pt x="24020" y="7939"/>
                      <a:pt x="24039" y="7939"/>
                      <a:pt x="24039" y="7939"/>
                    </a:cubicBezTo>
                    <a:cubicBezTo>
                      <a:pt x="24332" y="8036"/>
                      <a:pt x="24527" y="8173"/>
                      <a:pt x="24644" y="8368"/>
                    </a:cubicBezTo>
                    <a:cubicBezTo>
                      <a:pt x="24820" y="8700"/>
                      <a:pt x="24683" y="9051"/>
                      <a:pt x="24625" y="9344"/>
                    </a:cubicBezTo>
                    <a:cubicBezTo>
                      <a:pt x="24546" y="9597"/>
                      <a:pt x="24507" y="9793"/>
                      <a:pt x="24527" y="9929"/>
                    </a:cubicBezTo>
                    <a:cubicBezTo>
                      <a:pt x="24527" y="9988"/>
                      <a:pt x="24546" y="10066"/>
                      <a:pt x="24605" y="10105"/>
                    </a:cubicBezTo>
                    <a:cubicBezTo>
                      <a:pt x="24625" y="10124"/>
                      <a:pt x="24625" y="10183"/>
                      <a:pt x="24644" y="10202"/>
                    </a:cubicBezTo>
                    <a:cubicBezTo>
                      <a:pt x="24644" y="10261"/>
                      <a:pt x="24644" y="10280"/>
                      <a:pt x="24625" y="10300"/>
                    </a:cubicBezTo>
                    <a:cubicBezTo>
                      <a:pt x="24605" y="10378"/>
                      <a:pt x="24527" y="10436"/>
                      <a:pt x="24507" y="10456"/>
                    </a:cubicBezTo>
                    <a:cubicBezTo>
                      <a:pt x="24410" y="10495"/>
                      <a:pt x="24293" y="10553"/>
                      <a:pt x="24176" y="10553"/>
                    </a:cubicBezTo>
                    <a:cubicBezTo>
                      <a:pt x="24059" y="10573"/>
                      <a:pt x="23907" y="10583"/>
                      <a:pt x="23739" y="10583"/>
                    </a:cubicBezTo>
                    <a:cubicBezTo>
                      <a:pt x="23571" y="10583"/>
                      <a:pt x="23386" y="10573"/>
                      <a:pt x="23200" y="10553"/>
                    </a:cubicBezTo>
                    <a:cubicBezTo>
                      <a:pt x="23161" y="10553"/>
                      <a:pt x="23103" y="10534"/>
                      <a:pt x="23083" y="10475"/>
                    </a:cubicBezTo>
                    <a:cubicBezTo>
                      <a:pt x="23064" y="10436"/>
                      <a:pt x="22986" y="10397"/>
                      <a:pt x="22868" y="10339"/>
                    </a:cubicBezTo>
                    <a:cubicBezTo>
                      <a:pt x="22732" y="10261"/>
                      <a:pt x="22517" y="10163"/>
                      <a:pt x="22478" y="9949"/>
                    </a:cubicBezTo>
                    <a:cubicBezTo>
                      <a:pt x="22459" y="9871"/>
                      <a:pt x="22459" y="9773"/>
                      <a:pt x="22498" y="9695"/>
                    </a:cubicBezTo>
                    <a:cubicBezTo>
                      <a:pt x="22537" y="9519"/>
                      <a:pt x="22693" y="9363"/>
                      <a:pt x="22908" y="9188"/>
                    </a:cubicBezTo>
                    <a:cubicBezTo>
                      <a:pt x="23005" y="9110"/>
                      <a:pt x="23025" y="9032"/>
                      <a:pt x="23064" y="9012"/>
                    </a:cubicBezTo>
                    <a:cubicBezTo>
                      <a:pt x="23064" y="8993"/>
                      <a:pt x="23083" y="8973"/>
                      <a:pt x="23064" y="8934"/>
                    </a:cubicBezTo>
                    <a:cubicBezTo>
                      <a:pt x="23064" y="8875"/>
                      <a:pt x="22986" y="8797"/>
                      <a:pt x="22868" y="8680"/>
                    </a:cubicBezTo>
                    <a:cubicBezTo>
                      <a:pt x="22615" y="8427"/>
                      <a:pt x="22498" y="8115"/>
                      <a:pt x="22498" y="7802"/>
                    </a:cubicBezTo>
                    <a:cubicBezTo>
                      <a:pt x="22498" y="7568"/>
                      <a:pt x="22576" y="7354"/>
                      <a:pt x="22712" y="7158"/>
                    </a:cubicBezTo>
                    <a:cubicBezTo>
                      <a:pt x="22986" y="6768"/>
                      <a:pt x="23571" y="6554"/>
                      <a:pt x="23981" y="6397"/>
                    </a:cubicBezTo>
                    <a:cubicBezTo>
                      <a:pt x="24039" y="6378"/>
                      <a:pt x="24078" y="6378"/>
                      <a:pt x="24137" y="6358"/>
                    </a:cubicBezTo>
                    <a:cubicBezTo>
                      <a:pt x="24201" y="6326"/>
                      <a:pt x="24260" y="6312"/>
                      <a:pt x="24316" y="6312"/>
                    </a:cubicBezTo>
                    <a:close/>
                    <a:moveTo>
                      <a:pt x="34907" y="21363"/>
                    </a:moveTo>
                    <a:cubicBezTo>
                      <a:pt x="34888" y="21382"/>
                      <a:pt x="34829" y="21402"/>
                      <a:pt x="34790" y="21461"/>
                    </a:cubicBezTo>
                    <a:cubicBezTo>
                      <a:pt x="34712" y="21519"/>
                      <a:pt x="34654" y="21597"/>
                      <a:pt x="34615" y="21656"/>
                    </a:cubicBezTo>
                    <a:cubicBezTo>
                      <a:pt x="34595" y="21948"/>
                      <a:pt x="34654" y="22241"/>
                      <a:pt x="34693" y="22553"/>
                    </a:cubicBezTo>
                    <a:cubicBezTo>
                      <a:pt x="34693" y="22592"/>
                      <a:pt x="34712" y="22651"/>
                      <a:pt x="34712" y="22729"/>
                    </a:cubicBezTo>
                    <a:cubicBezTo>
                      <a:pt x="34907" y="22631"/>
                      <a:pt x="34985" y="22553"/>
                      <a:pt x="35180" y="22456"/>
                    </a:cubicBezTo>
                    <a:cubicBezTo>
                      <a:pt x="35258" y="22085"/>
                      <a:pt x="35239" y="21792"/>
                      <a:pt x="35141" y="21597"/>
                    </a:cubicBezTo>
                    <a:cubicBezTo>
                      <a:pt x="35083" y="21500"/>
                      <a:pt x="35005" y="21422"/>
                      <a:pt x="34907" y="21363"/>
                    </a:cubicBezTo>
                    <a:close/>
                    <a:moveTo>
                      <a:pt x="21932" y="28895"/>
                    </a:moveTo>
                    <a:cubicBezTo>
                      <a:pt x="21815" y="28895"/>
                      <a:pt x="21776" y="28895"/>
                      <a:pt x="21776" y="28914"/>
                    </a:cubicBezTo>
                    <a:cubicBezTo>
                      <a:pt x="21776" y="28934"/>
                      <a:pt x="21776" y="28953"/>
                      <a:pt x="21795" y="29090"/>
                    </a:cubicBezTo>
                    <a:cubicBezTo>
                      <a:pt x="21795" y="29148"/>
                      <a:pt x="21834" y="29304"/>
                      <a:pt x="21795" y="29421"/>
                    </a:cubicBezTo>
                    <a:cubicBezTo>
                      <a:pt x="21620" y="29929"/>
                      <a:pt x="21405" y="30455"/>
                      <a:pt x="20820" y="30768"/>
                    </a:cubicBezTo>
                    <a:cubicBezTo>
                      <a:pt x="20722" y="30807"/>
                      <a:pt x="20644" y="30885"/>
                      <a:pt x="20625" y="30943"/>
                    </a:cubicBezTo>
                    <a:lnTo>
                      <a:pt x="20547" y="31080"/>
                    </a:lnTo>
                    <a:lnTo>
                      <a:pt x="20547" y="31255"/>
                    </a:lnTo>
                    <a:cubicBezTo>
                      <a:pt x="20566" y="31333"/>
                      <a:pt x="20605" y="31392"/>
                      <a:pt x="20664" y="31470"/>
                    </a:cubicBezTo>
                    <a:lnTo>
                      <a:pt x="20703" y="31490"/>
                    </a:lnTo>
                    <a:cubicBezTo>
                      <a:pt x="20859" y="31685"/>
                      <a:pt x="21034" y="31880"/>
                      <a:pt x="21073" y="32153"/>
                    </a:cubicBezTo>
                    <a:cubicBezTo>
                      <a:pt x="21132" y="32348"/>
                      <a:pt x="21112" y="32543"/>
                      <a:pt x="21034" y="32816"/>
                    </a:cubicBezTo>
                    <a:cubicBezTo>
                      <a:pt x="20976" y="32992"/>
                      <a:pt x="21054" y="33226"/>
                      <a:pt x="21171" y="33441"/>
                    </a:cubicBezTo>
                    <a:cubicBezTo>
                      <a:pt x="21269" y="33616"/>
                      <a:pt x="21366" y="33733"/>
                      <a:pt x="21444" y="33792"/>
                    </a:cubicBezTo>
                    <a:lnTo>
                      <a:pt x="21464" y="33792"/>
                    </a:lnTo>
                    <a:cubicBezTo>
                      <a:pt x="21502" y="33794"/>
                      <a:pt x="21540" y="33795"/>
                      <a:pt x="21576" y="33795"/>
                    </a:cubicBezTo>
                    <a:cubicBezTo>
                      <a:pt x="21886" y="33795"/>
                      <a:pt x="22104" y="33723"/>
                      <a:pt x="22244" y="33636"/>
                    </a:cubicBezTo>
                    <a:cubicBezTo>
                      <a:pt x="22342" y="33499"/>
                      <a:pt x="22478" y="33304"/>
                      <a:pt x="22556" y="33090"/>
                    </a:cubicBezTo>
                    <a:cubicBezTo>
                      <a:pt x="22693" y="32582"/>
                      <a:pt x="22654" y="31899"/>
                      <a:pt x="22595" y="31138"/>
                    </a:cubicBezTo>
                    <a:cubicBezTo>
                      <a:pt x="22556" y="30553"/>
                      <a:pt x="22517" y="29909"/>
                      <a:pt x="22595" y="29421"/>
                    </a:cubicBezTo>
                    <a:lnTo>
                      <a:pt x="22595" y="29324"/>
                    </a:lnTo>
                    <a:cubicBezTo>
                      <a:pt x="22576" y="29246"/>
                      <a:pt x="22517" y="29187"/>
                      <a:pt x="22459" y="29109"/>
                    </a:cubicBezTo>
                    <a:cubicBezTo>
                      <a:pt x="22322" y="28992"/>
                      <a:pt x="22127" y="28895"/>
                      <a:pt x="21932" y="28895"/>
                    </a:cubicBezTo>
                    <a:close/>
                    <a:moveTo>
                      <a:pt x="20973" y="0"/>
                    </a:moveTo>
                    <a:cubicBezTo>
                      <a:pt x="19527" y="0"/>
                      <a:pt x="17657" y="874"/>
                      <a:pt x="16156" y="1598"/>
                    </a:cubicBezTo>
                    <a:cubicBezTo>
                      <a:pt x="15688" y="1812"/>
                      <a:pt x="15278" y="2027"/>
                      <a:pt x="14927" y="2183"/>
                    </a:cubicBezTo>
                    <a:cubicBezTo>
                      <a:pt x="14888" y="2202"/>
                      <a:pt x="14810" y="2300"/>
                      <a:pt x="14674" y="2495"/>
                    </a:cubicBezTo>
                    <a:cubicBezTo>
                      <a:pt x="14927" y="2417"/>
                      <a:pt x="15142" y="2398"/>
                      <a:pt x="15278" y="2378"/>
                    </a:cubicBezTo>
                    <a:cubicBezTo>
                      <a:pt x="15376" y="2378"/>
                      <a:pt x="15474" y="2398"/>
                      <a:pt x="15552" y="2456"/>
                    </a:cubicBezTo>
                    <a:cubicBezTo>
                      <a:pt x="15591" y="2495"/>
                      <a:pt x="15610" y="2554"/>
                      <a:pt x="15610" y="2593"/>
                    </a:cubicBezTo>
                    <a:cubicBezTo>
                      <a:pt x="15610" y="2651"/>
                      <a:pt x="15610" y="2710"/>
                      <a:pt x="15591" y="2749"/>
                    </a:cubicBezTo>
                    <a:cubicBezTo>
                      <a:pt x="15552" y="2905"/>
                      <a:pt x="15376" y="3100"/>
                      <a:pt x="15220" y="3276"/>
                    </a:cubicBezTo>
                    <a:cubicBezTo>
                      <a:pt x="15278" y="3256"/>
                      <a:pt x="15356" y="3237"/>
                      <a:pt x="15395" y="3198"/>
                    </a:cubicBezTo>
                    <a:cubicBezTo>
                      <a:pt x="15844" y="3002"/>
                      <a:pt x="16195" y="2651"/>
                      <a:pt x="16625" y="2261"/>
                    </a:cubicBezTo>
                    <a:cubicBezTo>
                      <a:pt x="17093" y="1812"/>
                      <a:pt x="17620" y="1324"/>
                      <a:pt x="18283" y="1090"/>
                    </a:cubicBezTo>
                    <a:cubicBezTo>
                      <a:pt x="18501" y="1001"/>
                      <a:pt x="18744" y="953"/>
                      <a:pt x="19013" y="953"/>
                    </a:cubicBezTo>
                    <a:cubicBezTo>
                      <a:pt x="19153" y="953"/>
                      <a:pt x="19300" y="966"/>
                      <a:pt x="19454" y="993"/>
                    </a:cubicBezTo>
                    <a:cubicBezTo>
                      <a:pt x="19512" y="1012"/>
                      <a:pt x="19571" y="1051"/>
                      <a:pt x="19571" y="1129"/>
                    </a:cubicBezTo>
                    <a:cubicBezTo>
                      <a:pt x="19571" y="1207"/>
                      <a:pt x="19512" y="1285"/>
                      <a:pt x="19454" y="1324"/>
                    </a:cubicBezTo>
                    <a:cubicBezTo>
                      <a:pt x="19064" y="1500"/>
                      <a:pt x="18869" y="1598"/>
                      <a:pt x="18498" y="1793"/>
                    </a:cubicBezTo>
                    <a:cubicBezTo>
                      <a:pt x="19025" y="1988"/>
                      <a:pt x="19298" y="2085"/>
                      <a:pt x="19844" y="2300"/>
                    </a:cubicBezTo>
                    <a:cubicBezTo>
                      <a:pt x="19903" y="2320"/>
                      <a:pt x="19961" y="2417"/>
                      <a:pt x="19903" y="2515"/>
                    </a:cubicBezTo>
                    <a:cubicBezTo>
                      <a:pt x="19868" y="2584"/>
                      <a:pt x="19786" y="2654"/>
                      <a:pt x="19699" y="2654"/>
                    </a:cubicBezTo>
                    <a:cubicBezTo>
                      <a:pt x="19689" y="2654"/>
                      <a:pt x="19679" y="2653"/>
                      <a:pt x="19669" y="2651"/>
                    </a:cubicBezTo>
                    <a:cubicBezTo>
                      <a:pt x="19473" y="2612"/>
                      <a:pt x="19283" y="2593"/>
                      <a:pt x="19105" y="2593"/>
                    </a:cubicBezTo>
                    <a:cubicBezTo>
                      <a:pt x="18927" y="2593"/>
                      <a:pt x="18761" y="2612"/>
                      <a:pt x="18615" y="2651"/>
                    </a:cubicBezTo>
                    <a:cubicBezTo>
                      <a:pt x="18108" y="2768"/>
                      <a:pt x="17717" y="3041"/>
                      <a:pt x="17308" y="3295"/>
                    </a:cubicBezTo>
                    <a:cubicBezTo>
                      <a:pt x="16859" y="3588"/>
                      <a:pt x="16391" y="3939"/>
                      <a:pt x="15805" y="3978"/>
                    </a:cubicBezTo>
                    <a:cubicBezTo>
                      <a:pt x="15474" y="4017"/>
                      <a:pt x="15103" y="4134"/>
                      <a:pt x="14732" y="4232"/>
                    </a:cubicBezTo>
                    <a:lnTo>
                      <a:pt x="14225" y="4368"/>
                    </a:lnTo>
                    <a:cubicBezTo>
                      <a:pt x="14213" y="4380"/>
                      <a:pt x="14199" y="4385"/>
                      <a:pt x="14184" y="4385"/>
                    </a:cubicBezTo>
                    <a:cubicBezTo>
                      <a:pt x="14151" y="4385"/>
                      <a:pt x="14115" y="4362"/>
                      <a:pt x="14088" y="4349"/>
                    </a:cubicBezTo>
                    <a:cubicBezTo>
                      <a:pt x="14030" y="4329"/>
                      <a:pt x="14030" y="4271"/>
                      <a:pt x="14030" y="4232"/>
                    </a:cubicBezTo>
                    <a:cubicBezTo>
                      <a:pt x="14030" y="4017"/>
                      <a:pt x="14049" y="3880"/>
                      <a:pt x="14049" y="3822"/>
                    </a:cubicBezTo>
                    <a:lnTo>
                      <a:pt x="14049" y="3822"/>
                    </a:lnTo>
                    <a:cubicBezTo>
                      <a:pt x="13854" y="3919"/>
                      <a:pt x="13542" y="4076"/>
                      <a:pt x="13054" y="4310"/>
                    </a:cubicBezTo>
                    <a:cubicBezTo>
                      <a:pt x="12644" y="4524"/>
                      <a:pt x="12098" y="4798"/>
                      <a:pt x="11415" y="5149"/>
                    </a:cubicBezTo>
                    <a:cubicBezTo>
                      <a:pt x="11389" y="5175"/>
                      <a:pt x="11358" y="5186"/>
                      <a:pt x="11327" y="5186"/>
                    </a:cubicBezTo>
                    <a:cubicBezTo>
                      <a:pt x="11290" y="5186"/>
                      <a:pt x="11252" y="5170"/>
                      <a:pt x="11220" y="5149"/>
                    </a:cubicBezTo>
                    <a:cubicBezTo>
                      <a:pt x="11181" y="5110"/>
                      <a:pt x="11161" y="5032"/>
                      <a:pt x="11200" y="4993"/>
                    </a:cubicBezTo>
                    <a:cubicBezTo>
                      <a:pt x="11298" y="4758"/>
                      <a:pt x="11435" y="4524"/>
                      <a:pt x="11552" y="4271"/>
                    </a:cubicBezTo>
                    <a:cubicBezTo>
                      <a:pt x="11747" y="3880"/>
                      <a:pt x="11883" y="3568"/>
                      <a:pt x="11942" y="3432"/>
                    </a:cubicBezTo>
                    <a:cubicBezTo>
                      <a:pt x="11766" y="3334"/>
                      <a:pt x="11688" y="3334"/>
                      <a:pt x="11649" y="3334"/>
                    </a:cubicBezTo>
                    <a:lnTo>
                      <a:pt x="11610" y="3334"/>
                    </a:lnTo>
                    <a:cubicBezTo>
                      <a:pt x="11571" y="3373"/>
                      <a:pt x="11513" y="3490"/>
                      <a:pt x="11454" y="3744"/>
                    </a:cubicBezTo>
                    <a:cubicBezTo>
                      <a:pt x="11396" y="3919"/>
                      <a:pt x="11357" y="4134"/>
                      <a:pt x="11220" y="4310"/>
                    </a:cubicBezTo>
                    <a:cubicBezTo>
                      <a:pt x="11181" y="4368"/>
                      <a:pt x="11083" y="4466"/>
                      <a:pt x="10966" y="4524"/>
                    </a:cubicBezTo>
                    <a:cubicBezTo>
                      <a:pt x="10886" y="4547"/>
                      <a:pt x="10806" y="4557"/>
                      <a:pt x="10730" y="4557"/>
                    </a:cubicBezTo>
                    <a:cubicBezTo>
                      <a:pt x="10676" y="4557"/>
                      <a:pt x="10625" y="4552"/>
                      <a:pt x="10576" y="4544"/>
                    </a:cubicBezTo>
                    <a:cubicBezTo>
                      <a:pt x="10498" y="4524"/>
                      <a:pt x="10439" y="4466"/>
                      <a:pt x="10479" y="4407"/>
                    </a:cubicBezTo>
                    <a:cubicBezTo>
                      <a:pt x="10498" y="4251"/>
                      <a:pt x="10518" y="4115"/>
                      <a:pt x="10518" y="4017"/>
                    </a:cubicBezTo>
                    <a:cubicBezTo>
                      <a:pt x="10537" y="3841"/>
                      <a:pt x="10576" y="3763"/>
                      <a:pt x="10576" y="3724"/>
                    </a:cubicBezTo>
                    <a:lnTo>
                      <a:pt x="10557" y="3724"/>
                    </a:lnTo>
                    <a:cubicBezTo>
                      <a:pt x="10420" y="3841"/>
                      <a:pt x="10205" y="3959"/>
                      <a:pt x="10088" y="4017"/>
                    </a:cubicBezTo>
                    <a:cubicBezTo>
                      <a:pt x="9893" y="4115"/>
                      <a:pt x="9796" y="4154"/>
                      <a:pt x="9737" y="4212"/>
                    </a:cubicBezTo>
                    <a:cubicBezTo>
                      <a:pt x="9737" y="4212"/>
                      <a:pt x="9757" y="4232"/>
                      <a:pt x="9757" y="4251"/>
                    </a:cubicBezTo>
                    <a:cubicBezTo>
                      <a:pt x="9835" y="4329"/>
                      <a:pt x="9952" y="4407"/>
                      <a:pt x="10205" y="4524"/>
                    </a:cubicBezTo>
                    <a:cubicBezTo>
                      <a:pt x="10244" y="4544"/>
                      <a:pt x="10322" y="4563"/>
                      <a:pt x="10342" y="4622"/>
                    </a:cubicBezTo>
                    <a:cubicBezTo>
                      <a:pt x="10381" y="4641"/>
                      <a:pt x="10400" y="4700"/>
                      <a:pt x="10400" y="4758"/>
                    </a:cubicBezTo>
                    <a:cubicBezTo>
                      <a:pt x="10400" y="4817"/>
                      <a:pt x="10342" y="4895"/>
                      <a:pt x="10322" y="4915"/>
                    </a:cubicBezTo>
                    <a:cubicBezTo>
                      <a:pt x="10225" y="5012"/>
                      <a:pt x="10088" y="5032"/>
                      <a:pt x="10010" y="5051"/>
                    </a:cubicBezTo>
                    <a:cubicBezTo>
                      <a:pt x="9893" y="5110"/>
                      <a:pt x="9757" y="5129"/>
                      <a:pt x="9718" y="5188"/>
                    </a:cubicBezTo>
                    <a:cubicBezTo>
                      <a:pt x="9698" y="5188"/>
                      <a:pt x="9698" y="5207"/>
                      <a:pt x="9698" y="5207"/>
                    </a:cubicBezTo>
                    <a:cubicBezTo>
                      <a:pt x="9715" y="5213"/>
                      <a:pt x="9736" y="5215"/>
                      <a:pt x="9761" y="5215"/>
                    </a:cubicBezTo>
                    <a:cubicBezTo>
                      <a:pt x="9822" y="5215"/>
                      <a:pt x="9911" y="5202"/>
                      <a:pt x="10049" y="5188"/>
                    </a:cubicBezTo>
                    <a:cubicBezTo>
                      <a:pt x="10158" y="5161"/>
                      <a:pt x="10295" y="5124"/>
                      <a:pt x="10434" y="5124"/>
                    </a:cubicBezTo>
                    <a:cubicBezTo>
                      <a:pt x="10495" y="5124"/>
                      <a:pt x="10556" y="5131"/>
                      <a:pt x="10615" y="5149"/>
                    </a:cubicBezTo>
                    <a:cubicBezTo>
                      <a:pt x="10732" y="5207"/>
                      <a:pt x="10810" y="5285"/>
                      <a:pt x="10869" y="5402"/>
                    </a:cubicBezTo>
                    <a:cubicBezTo>
                      <a:pt x="10888" y="5441"/>
                      <a:pt x="10888" y="5500"/>
                      <a:pt x="10830" y="5578"/>
                    </a:cubicBezTo>
                    <a:cubicBezTo>
                      <a:pt x="10810" y="5617"/>
                      <a:pt x="10732" y="5676"/>
                      <a:pt x="10693" y="5695"/>
                    </a:cubicBezTo>
                    <a:cubicBezTo>
                      <a:pt x="10498" y="5734"/>
                      <a:pt x="10322" y="5773"/>
                      <a:pt x="10186" y="5812"/>
                    </a:cubicBezTo>
                    <a:cubicBezTo>
                      <a:pt x="9639" y="5929"/>
                      <a:pt x="9444" y="6007"/>
                      <a:pt x="9347" y="6085"/>
                    </a:cubicBezTo>
                    <a:cubicBezTo>
                      <a:pt x="9308" y="6124"/>
                      <a:pt x="9269" y="6202"/>
                      <a:pt x="9230" y="6378"/>
                    </a:cubicBezTo>
                    <a:cubicBezTo>
                      <a:pt x="9152" y="6749"/>
                      <a:pt x="8918" y="7139"/>
                      <a:pt x="8644" y="7432"/>
                    </a:cubicBezTo>
                    <a:cubicBezTo>
                      <a:pt x="8469" y="7627"/>
                      <a:pt x="8254" y="7763"/>
                      <a:pt x="8040" y="7861"/>
                    </a:cubicBezTo>
                    <a:cubicBezTo>
                      <a:pt x="7937" y="7905"/>
                      <a:pt x="7846" y="7927"/>
                      <a:pt x="7757" y="7927"/>
                    </a:cubicBezTo>
                    <a:cubicBezTo>
                      <a:pt x="7727" y="7927"/>
                      <a:pt x="7698" y="7924"/>
                      <a:pt x="7669" y="7919"/>
                    </a:cubicBezTo>
                    <a:cubicBezTo>
                      <a:pt x="7583" y="7902"/>
                      <a:pt x="7504" y="7895"/>
                      <a:pt x="7431" y="7895"/>
                    </a:cubicBezTo>
                    <a:cubicBezTo>
                      <a:pt x="7254" y="7895"/>
                      <a:pt x="7110" y="7937"/>
                      <a:pt x="6986" y="7978"/>
                    </a:cubicBezTo>
                    <a:cubicBezTo>
                      <a:pt x="6713" y="8115"/>
                      <a:pt x="6537" y="8368"/>
                      <a:pt x="6322" y="8700"/>
                    </a:cubicBezTo>
                    <a:cubicBezTo>
                      <a:pt x="6186" y="8914"/>
                      <a:pt x="6010" y="9149"/>
                      <a:pt x="5796" y="9344"/>
                    </a:cubicBezTo>
                    <a:cubicBezTo>
                      <a:pt x="5542" y="9578"/>
                      <a:pt x="5347" y="9773"/>
                      <a:pt x="5308" y="9968"/>
                    </a:cubicBezTo>
                    <a:cubicBezTo>
                      <a:pt x="5269" y="10066"/>
                      <a:pt x="5269" y="10202"/>
                      <a:pt x="5405" y="10358"/>
                    </a:cubicBezTo>
                    <a:cubicBezTo>
                      <a:pt x="5444" y="10417"/>
                      <a:pt x="5523" y="10475"/>
                      <a:pt x="5562" y="10495"/>
                    </a:cubicBezTo>
                    <a:cubicBezTo>
                      <a:pt x="5594" y="10500"/>
                      <a:pt x="5625" y="10502"/>
                      <a:pt x="5657" y="10502"/>
                    </a:cubicBezTo>
                    <a:cubicBezTo>
                      <a:pt x="5759" y="10502"/>
                      <a:pt x="5866" y="10477"/>
                      <a:pt x="6030" y="10417"/>
                    </a:cubicBezTo>
                    <a:cubicBezTo>
                      <a:pt x="6127" y="10397"/>
                      <a:pt x="6283" y="10358"/>
                      <a:pt x="6401" y="10319"/>
                    </a:cubicBezTo>
                    <a:cubicBezTo>
                      <a:pt x="6596" y="10300"/>
                      <a:pt x="6732" y="10261"/>
                      <a:pt x="6869" y="10163"/>
                    </a:cubicBezTo>
                    <a:cubicBezTo>
                      <a:pt x="7103" y="10007"/>
                      <a:pt x="7279" y="9734"/>
                      <a:pt x="7513" y="9422"/>
                    </a:cubicBezTo>
                    <a:cubicBezTo>
                      <a:pt x="7786" y="9051"/>
                      <a:pt x="8079" y="8622"/>
                      <a:pt x="8625" y="8310"/>
                    </a:cubicBezTo>
                    <a:cubicBezTo>
                      <a:pt x="8976" y="8115"/>
                      <a:pt x="9425" y="7958"/>
                      <a:pt x="10010" y="7919"/>
                    </a:cubicBezTo>
                    <a:cubicBezTo>
                      <a:pt x="10064" y="7913"/>
                      <a:pt x="10116" y="7909"/>
                      <a:pt x="10167" y="7909"/>
                    </a:cubicBezTo>
                    <a:cubicBezTo>
                      <a:pt x="10414" y="7909"/>
                      <a:pt x="10632" y="7985"/>
                      <a:pt x="10810" y="8115"/>
                    </a:cubicBezTo>
                    <a:cubicBezTo>
                      <a:pt x="11278" y="8427"/>
                      <a:pt x="11493" y="9012"/>
                      <a:pt x="11649" y="9539"/>
                    </a:cubicBezTo>
                    <a:cubicBezTo>
                      <a:pt x="11649" y="9578"/>
                      <a:pt x="11669" y="9597"/>
                      <a:pt x="11669" y="9636"/>
                    </a:cubicBezTo>
                    <a:cubicBezTo>
                      <a:pt x="11669" y="9695"/>
                      <a:pt x="11688" y="9714"/>
                      <a:pt x="11688" y="9734"/>
                    </a:cubicBezTo>
                    <a:cubicBezTo>
                      <a:pt x="11708" y="9714"/>
                      <a:pt x="11747" y="9714"/>
                      <a:pt x="11766" y="9675"/>
                    </a:cubicBezTo>
                    <a:cubicBezTo>
                      <a:pt x="11942" y="9519"/>
                      <a:pt x="12039" y="9402"/>
                      <a:pt x="12078" y="9305"/>
                    </a:cubicBezTo>
                    <a:cubicBezTo>
                      <a:pt x="12098" y="9246"/>
                      <a:pt x="12098" y="9207"/>
                      <a:pt x="12098" y="9149"/>
                    </a:cubicBezTo>
                    <a:cubicBezTo>
                      <a:pt x="12078" y="9032"/>
                      <a:pt x="11981" y="8914"/>
                      <a:pt x="11844" y="8739"/>
                    </a:cubicBezTo>
                    <a:cubicBezTo>
                      <a:pt x="11688" y="8563"/>
                      <a:pt x="11474" y="8349"/>
                      <a:pt x="11493" y="8036"/>
                    </a:cubicBezTo>
                    <a:cubicBezTo>
                      <a:pt x="11493" y="7978"/>
                      <a:pt x="11493" y="7919"/>
                      <a:pt x="11474" y="7822"/>
                    </a:cubicBezTo>
                    <a:cubicBezTo>
                      <a:pt x="11474" y="7763"/>
                      <a:pt x="11454" y="7744"/>
                      <a:pt x="11454" y="7685"/>
                    </a:cubicBezTo>
                    <a:cubicBezTo>
                      <a:pt x="11454" y="7646"/>
                      <a:pt x="11454" y="7568"/>
                      <a:pt x="11493" y="7529"/>
                    </a:cubicBezTo>
                    <a:cubicBezTo>
                      <a:pt x="11552" y="7471"/>
                      <a:pt x="11591" y="7451"/>
                      <a:pt x="11649" y="7451"/>
                    </a:cubicBezTo>
                    <a:cubicBezTo>
                      <a:pt x="11805" y="7451"/>
                      <a:pt x="11942" y="7432"/>
                      <a:pt x="12157" y="7432"/>
                    </a:cubicBezTo>
                    <a:cubicBezTo>
                      <a:pt x="12227" y="7416"/>
                      <a:pt x="12279" y="7407"/>
                      <a:pt x="12321" y="7407"/>
                    </a:cubicBezTo>
                    <a:cubicBezTo>
                      <a:pt x="12440" y="7407"/>
                      <a:pt x="12470" y="7488"/>
                      <a:pt x="12586" y="7763"/>
                    </a:cubicBezTo>
                    <a:cubicBezTo>
                      <a:pt x="12722" y="8036"/>
                      <a:pt x="12937" y="8563"/>
                      <a:pt x="13542" y="9500"/>
                    </a:cubicBezTo>
                    <a:cubicBezTo>
                      <a:pt x="13600" y="9383"/>
                      <a:pt x="13659" y="9227"/>
                      <a:pt x="13756" y="9110"/>
                    </a:cubicBezTo>
                    <a:cubicBezTo>
                      <a:pt x="13835" y="9012"/>
                      <a:pt x="13913" y="8914"/>
                      <a:pt x="13991" y="8797"/>
                    </a:cubicBezTo>
                    <a:cubicBezTo>
                      <a:pt x="14127" y="8544"/>
                      <a:pt x="14322" y="8251"/>
                      <a:pt x="14654" y="8056"/>
                    </a:cubicBezTo>
                    <a:cubicBezTo>
                      <a:pt x="14791" y="7958"/>
                      <a:pt x="14966" y="7919"/>
                      <a:pt x="15181" y="7880"/>
                    </a:cubicBezTo>
                    <a:cubicBezTo>
                      <a:pt x="15395" y="7880"/>
                      <a:pt x="15571" y="7919"/>
                      <a:pt x="15688" y="7978"/>
                    </a:cubicBezTo>
                    <a:cubicBezTo>
                      <a:pt x="15786" y="8056"/>
                      <a:pt x="15864" y="8154"/>
                      <a:pt x="15922" y="8251"/>
                    </a:cubicBezTo>
                    <a:cubicBezTo>
                      <a:pt x="15922" y="8232"/>
                      <a:pt x="15942" y="8173"/>
                      <a:pt x="15942" y="8154"/>
                    </a:cubicBezTo>
                    <a:cubicBezTo>
                      <a:pt x="16313" y="7588"/>
                      <a:pt x="16488" y="7334"/>
                      <a:pt x="16898" y="6788"/>
                    </a:cubicBezTo>
                    <a:cubicBezTo>
                      <a:pt x="16917" y="6749"/>
                      <a:pt x="16956" y="6710"/>
                      <a:pt x="17015" y="6690"/>
                    </a:cubicBezTo>
                    <a:cubicBezTo>
                      <a:pt x="17026" y="6684"/>
                      <a:pt x="17039" y="6682"/>
                      <a:pt x="17053" y="6682"/>
                    </a:cubicBezTo>
                    <a:cubicBezTo>
                      <a:pt x="17087" y="6682"/>
                      <a:pt x="17124" y="6696"/>
                      <a:pt x="17152" y="6710"/>
                    </a:cubicBezTo>
                    <a:lnTo>
                      <a:pt x="17308" y="6710"/>
                    </a:lnTo>
                    <a:cubicBezTo>
                      <a:pt x="17327" y="6710"/>
                      <a:pt x="17360" y="6708"/>
                      <a:pt x="17399" y="6708"/>
                    </a:cubicBezTo>
                    <a:cubicBezTo>
                      <a:pt x="17477" y="6708"/>
                      <a:pt x="17581" y="6716"/>
                      <a:pt x="17659" y="6768"/>
                    </a:cubicBezTo>
                    <a:cubicBezTo>
                      <a:pt x="17717" y="6788"/>
                      <a:pt x="17776" y="6846"/>
                      <a:pt x="17795" y="6905"/>
                    </a:cubicBezTo>
                    <a:cubicBezTo>
                      <a:pt x="17815" y="6983"/>
                      <a:pt x="17815" y="7061"/>
                      <a:pt x="17815" y="7158"/>
                    </a:cubicBezTo>
                    <a:cubicBezTo>
                      <a:pt x="17912" y="7197"/>
                      <a:pt x="18049" y="7256"/>
                      <a:pt x="18186" y="7256"/>
                    </a:cubicBezTo>
                    <a:cubicBezTo>
                      <a:pt x="18225" y="7256"/>
                      <a:pt x="18244" y="7256"/>
                      <a:pt x="18283" y="7236"/>
                    </a:cubicBezTo>
                    <a:cubicBezTo>
                      <a:pt x="18303" y="7236"/>
                      <a:pt x="18303" y="7197"/>
                      <a:pt x="18322" y="7197"/>
                    </a:cubicBezTo>
                    <a:cubicBezTo>
                      <a:pt x="18322" y="7197"/>
                      <a:pt x="18342" y="7178"/>
                      <a:pt x="18342" y="7158"/>
                    </a:cubicBezTo>
                    <a:cubicBezTo>
                      <a:pt x="18381" y="7139"/>
                      <a:pt x="18400" y="7080"/>
                      <a:pt x="18400" y="6983"/>
                    </a:cubicBezTo>
                    <a:cubicBezTo>
                      <a:pt x="18420" y="6846"/>
                      <a:pt x="18478" y="6710"/>
                      <a:pt x="18576" y="6612"/>
                    </a:cubicBezTo>
                    <a:cubicBezTo>
                      <a:pt x="18751" y="6417"/>
                      <a:pt x="19005" y="6319"/>
                      <a:pt x="19200" y="6261"/>
                    </a:cubicBezTo>
                    <a:cubicBezTo>
                      <a:pt x="19395" y="6183"/>
                      <a:pt x="19571" y="6124"/>
                      <a:pt x="19708" y="6027"/>
                    </a:cubicBezTo>
                    <a:cubicBezTo>
                      <a:pt x="19747" y="6007"/>
                      <a:pt x="19791" y="5997"/>
                      <a:pt x="19832" y="5997"/>
                    </a:cubicBezTo>
                    <a:cubicBezTo>
                      <a:pt x="19873" y="5997"/>
                      <a:pt x="19912" y="6007"/>
                      <a:pt x="19942" y="6027"/>
                    </a:cubicBezTo>
                    <a:cubicBezTo>
                      <a:pt x="19981" y="6085"/>
                      <a:pt x="20000" y="6163"/>
                      <a:pt x="19961" y="6222"/>
                    </a:cubicBezTo>
                    <a:cubicBezTo>
                      <a:pt x="19883" y="6378"/>
                      <a:pt x="19786" y="6495"/>
                      <a:pt x="19688" y="6612"/>
                    </a:cubicBezTo>
                    <a:cubicBezTo>
                      <a:pt x="19512" y="6866"/>
                      <a:pt x="19415" y="7002"/>
                      <a:pt x="19454" y="7080"/>
                    </a:cubicBezTo>
                    <a:cubicBezTo>
                      <a:pt x="19454" y="7100"/>
                      <a:pt x="19454" y="7100"/>
                      <a:pt x="19473" y="7139"/>
                    </a:cubicBezTo>
                    <a:cubicBezTo>
                      <a:pt x="19512" y="7178"/>
                      <a:pt x="19649" y="7236"/>
                      <a:pt x="19961" y="7256"/>
                    </a:cubicBezTo>
                    <a:cubicBezTo>
                      <a:pt x="20059" y="7256"/>
                      <a:pt x="20156" y="7295"/>
                      <a:pt x="20234" y="7354"/>
                    </a:cubicBezTo>
                    <a:cubicBezTo>
                      <a:pt x="20351" y="7432"/>
                      <a:pt x="20449" y="7529"/>
                      <a:pt x="20488" y="7646"/>
                    </a:cubicBezTo>
                    <a:cubicBezTo>
                      <a:pt x="20566" y="7763"/>
                      <a:pt x="20625" y="7919"/>
                      <a:pt x="20586" y="8056"/>
                    </a:cubicBezTo>
                    <a:cubicBezTo>
                      <a:pt x="20586" y="8173"/>
                      <a:pt x="20566" y="8290"/>
                      <a:pt x="20488" y="8407"/>
                    </a:cubicBezTo>
                    <a:cubicBezTo>
                      <a:pt x="20390" y="8583"/>
                      <a:pt x="20273" y="8719"/>
                      <a:pt x="20098" y="8797"/>
                    </a:cubicBezTo>
                    <a:cubicBezTo>
                      <a:pt x="19983" y="8849"/>
                      <a:pt x="19857" y="8868"/>
                      <a:pt x="19726" y="8868"/>
                    </a:cubicBezTo>
                    <a:cubicBezTo>
                      <a:pt x="19457" y="8868"/>
                      <a:pt x="19164" y="8785"/>
                      <a:pt x="18888" y="8719"/>
                    </a:cubicBezTo>
                    <a:cubicBezTo>
                      <a:pt x="18501" y="8607"/>
                      <a:pt x="18066" y="8495"/>
                      <a:pt x="17589" y="8495"/>
                    </a:cubicBezTo>
                    <a:cubicBezTo>
                      <a:pt x="17320" y="8495"/>
                      <a:pt x="17037" y="8530"/>
                      <a:pt x="16742" y="8622"/>
                    </a:cubicBezTo>
                    <a:cubicBezTo>
                      <a:pt x="16664" y="8641"/>
                      <a:pt x="16625" y="8641"/>
                      <a:pt x="16566" y="8641"/>
                    </a:cubicBezTo>
                    <a:cubicBezTo>
                      <a:pt x="16430" y="8641"/>
                      <a:pt x="16254" y="8544"/>
                      <a:pt x="16137" y="8466"/>
                    </a:cubicBezTo>
                    <a:cubicBezTo>
                      <a:pt x="16059" y="8427"/>
                      <a:pt x="15981" y="8407"/>
                      <a:pt x="15903" y="8368"/>
                    </a:cubicBezTo>
                    <a:cubicBezTo>
                      <a:pt x="15887" y="8368"/>
                      <a:pt x="15871" y="8355"/>
                      <a:pt x="15866" y="8340"/>
                    </a:cubicBezTo>
                    <a:lnTo>
                      <a:pt x="15866" y="8340"/>
                    </a:lnTo>
                    <a:cubicBezTo>
                      <a:pt x="15901" y="8553"/>
                      <a:pt x="15863" y="8820"/>
                      <a:pt x="15844" y="9012"/>
                    </a:cubicBezTo>
                    <a:lnTo>
                      <a:pt x="15844" y="9090"/>
                    </a:lnTo>
                    <a:cubicBezTo>
                      <a:pt x="15805" y="9305"/>
                      <a:pt x="15844" y="9500"/>
                      <a:pt x="15883" y="9636"/>
                    </a:cubicBezTo>
                    <a:cubicBezTo>
                      <a:pt x="15981" y="9929"/>
                      <a:pt x="16234" y="10105"/>
                      <a:pt x="16527" y="10319"/>
                    </a:cubicBezTo>
                    <a:cubicBezTo>
                      <a:pt x="16625" y="10397"/>
                      <a:pt x="16742" y="10495"/>
                      <a:pt x="16839" y="10593"/>
                    </a:cubicBezTo>
                    <a:cubicBezTo>
                      <a:pt x="16859" y="10612"/>
                      <a:pt x="16878" y="10612"/>
                      <a:pt x="16878" y="10612"/>
                    </a:cubicBezTo>
                    <a:cubicBezTo>
                      <a:pt x="16956" y="10612"/>
                      <a:pt x="17054" y="10573"/>
                      <a:pt x="17230" y="10475"/>
                    </a:cubicBezTo>
                    <a:cubicBezTo>
                      <a:pt x="17308" y="10417"/>
                      <a:pt x="17444" y="10319"/>
                      <a:pt x="17561" y="10319"/>
                    </a:cubicBezTo>
                    <a:cubicBezTo>
                      <a:pt x="17620" y="10319"/>
                      <a:pt x="17659" y="10319"/>
                      <a:pt x="17698" y="10358"/>
                    </a:cubicBezTo>
                    <a:cubicBezTo>
                      <a:pt x="17737" y="10378"/>
                      <a:pt x="17756" y="10417"/>
                      <a:pt x="17756" y="10456"/>
                    </a:cubicBezTo>
                    <a:cubicBezTo>
                      <a:pt x="17795" y="10514"/>
                      <a:pt x="17795" y="10593"/>
                      <a:pt x="17795" y="10671"/>
                    </a:cubicBezTo>
                    <a:cubicBezTo>
                      <a:pt x="17717" y="11295"/>
                      <a:pt x="17054" y="11978"/>
                      <a:pt x="16625" y="12446"/>
                    </a:cubicBezTo>
                    <a:cubicBezTo>
                      <a:pt x="16488" y="12563"/>
                      <a:pt x="16352" y="12661"/>
                      <a:pt x="16195" y="12719"/>
                    </a:cubicBezTo>
                    <a:cubicBezTo>
                      <a:pt x="16106" y="12746"/>
                      <a:pt x="16013" y="12756"/>
                      <a:pt x="15922" y="12756"/>
                    </a:cubicBezTo>
                    <a:cubicBezTo>
                      <a:pt x="15675" y="12756"/>
                      <a:pt x="15435" y="12679"/>
                      <a:pt x="15278" y="12622"/>
                    </a:cubicBezTo>
                    <a:cubicBezTo>
                      <a:pt x="15083" y="12563"/>
                      <a:pt x="15005" y="12544"/>
                      <a:pt x="14966" y="12544"/>
                    </a:cubicBezTo>
                    <a:cubicBezTo>
                      <a:pt x="14615" y="12797"/>
                      <a:pt x="14244" y="12914"/>
                      <a:pt x="13932" y="12914"/>
                    </a:cubicBezTo>
                    <a:cubicBezTo>
                      <a:pt x="13464" y="12914"/>
                      <a:pt x="13074" y="12719"/>
                      <a:pt x="12820" y="12446"/>
                    </a:cubicBezTo>
                    <a:cubicBezTo>
                      <a:pt x="12644" y="12310"/>
                      <a:pt x="12488" y="12231"/>
                      <a:pt x="12391" y="12231"/>
                    </a:cubicBezTo>
                    <a:cubicBezTo>
                      <a:pt x="12332" y="12231"/>
                      <a:pt x="12235" y="12231"/>
                      <a:pt x="12176" y="12271"/>
                    </a:cubicBezTo>
                    <a:cubicBezTo>
                      <a:pt x="12000" y="12349"/>
                      <a:pt x="11864" y="12544"/>
                      <a:pt x="11766" y="12719"/>
                    </a:cubicBezTo>
                    <a:cubicBezTo>
                      <a:pt x="11669" y="12914"/>
                      <a:pt x="11552" y="13090"/>
                      <a:pt x="11415" y="13188"/>
                    </a:cubicBezTo>
                    <a:cubicBezTo>
                      <a:pt x="11357" y="13246"/>
                      <a:pt x="11259" y="13285"/>
                      <a:pt x="11181" y="13305"/>
                    </a:cubicBezTo>
                    <a:cubicBezTo>
                      <a:pt x="11146" y="13311"/>
                      <a:pt x="11112" y="13314"/>
                      <a:pt x="11079" y="13314"/>
                    </a:cubicBezTo>
                    <a:cubicBezTo>
                      <a:pt x="10905" y="13314"/>
                      <a:pt x="10749" y="13240"/>
                      <a:pt x="10635" y="13207"/>
                    </a:cubicBezTo>
                    <a:cubicBezTo>
                      <a:pt x="10537" y="13149"/>
                      <a:pt x="10479" y="13129"/>
                      <a:pt x="10400" y="13129"/>
                    </a:cubicBezTo>
                    <a:cubicBezTo>
                      <a:pt x="10342" y="13129"/>
                      <a:pt x="10303" y="13110"/>
                      <a:pt x="10283" y="13051"/>
                    </a:cubicBezTo>
                    <a:cubicBezTo>
                      <a:pt x="10244" y="13012"/>
                      <a:pt x="10244" y="12953"/>
                      <a:pt x="10283" y="12914"/>
                    </a:cubicBezTo>
                    <a:cubicBezTo>
                      <a:pt x="10303" y="12836"/>
                      <a:pt x="10303" y="12797"/>
                      <a:pt x="10303" y="12739"/>
                    </a:cubicBezTo>
                    <a:cubicBezTo>
                      <a:pt x="10244" y="12622"/>
                      <a:pt x="10030" y="12524"/>
                      <a:pt x="9718" y="12407"/>
                    </a:cubicBezTo>
                    <a:cubicBezTo>
                      <a:pt x="9444" y="12310"/>
                      <a:pt x="9054" y="12173"/>
                      <a:pt x="8937" y="11919"/>
                    </a:cubicBezTo>
                    <a:cubicBezTo>
                      <a:pt x="8879" y="11822"/>
                      <a:pt x="8879" y="11685"/>
                      <a:pt x="8937" y="11568"/>
                    </a:cubicBezTo>
                    <a:cubicBezTo>
                      <a:pt x="9015" y="11373"/>
                      <a:pt x="9152" y="11139"/>
                      <a:pt x="9444" y="10866"/>
                    </a:cubicBezTo>
                    <a:lnTo>
                      <a:pt x="9444" y="10866"/>
                    </a:lnTo>
                    <a:cubicBezTo>
                      <a:pt x="9015" y="10905"/>
                      <a:pt x="8566" y="10944"/>
                      <a:pt x="8098" y="10944"/>
                    </a:cubicBezTo>
                    <a:cubicBezTo>
                      <a:pt x="7064" y="10983"/>
                      <a:pt x="6049" y="11041"/>
                      <a:pt x="5171" y="11529"/>
                    </a:cubicBezTo>
                    <a:cubicBezTo>
                      <a:pt x="4781" y="11744"/>
                      <a:pt x="4430" y="12036"/>
                      <a:pt x="4098" y="12466"/>
                    </a:cubicBezTo>
                    <a:cubicBezTo>
                      <a:pt x="3591" y="13149"/>
                      <a:pt x="3084" y="13714"/>
                      <a:pt x="2576" y="14261"/>
                    </a:cubicBezTo>
                    <a:cubicBezTo>
                      <a:pt x="2440" y="14378"/>
                      <a:pt x="2323" y="14495"/>
                      <a:pt x="2225" y="14612"/>
                    </a:cubicBezTo>
                    <a:cubicBezTo>
                      <a:pt x="1464" y="15451"/>
                      <a:pt x="840" y="16270"/>
                      <a:pt x="449" y="17441"/>
                    </a:cubicBezTo>
                    <a:cubicBezTo>
                      <a:pt x="352" y="17734"/>
                      <a:pt x="254" y="18085"/>
                      <a:pt x="196" y="18456"/>
                    </a:cubicBezTo>
                    <a:cubicBezTo>
                      <a:pt x="1" y="19529"/>
                      <a:pt x="40" y="20895"/>
                      <a:pt x="352" y="22670"/>
                    </a:cubicBezTo>
                    <a:cubicBezTo>
                      <a:pt x="430" y="23002"/>
                      <a:pt x="547" y="23295"/>
                      <a:pt x="762" y="23548"/>
                    </a:cubicBezTo>
                    <a:cubicBezTo>
                      <a:pt x="976" y="23841"/>
                      <a:pt x="1308" y="24056"/>
                      <a:pt x="1620" y="24212"/>
                    </a:cubicBezTo>
                    <a:cubicBezTo>
                      <a:pt x="1865" y="24313"/>
                      <a:pt x="2142" y="24371"/>
                      <a:pt x="2427" y="24371"/>
                    </a:cubicBezTo>
                    <a:cubicBezTo>
                      <a:pt x="2528" y="24371"/>
                      <a:pt x="2630" y="24364"/>
                      <a:pt x="2732" y="24348"/>
                    </a:cubicBezTo>
                    <a:cubicBezTo>
                      <a:pt x="3025" y="24309"/>
                      <a:pt x="3318" y="24212"/>
                      <a:pt x="3591" y="24017"/>
                    </a:cubicBezTo>
                    <a:cubicBezTo>
                      <a:pt x="3949" y="23748"/>
                      <a:pt x="4275" y="23643"/>
                      <a:pt x="4553" y="23643"/>
                    </a:cubicBezTo>
                    <a:cubicBezTo>
                      <a:pt x="4577" y="23643"/>
                      <a:pt x="4601" y="23644"/>
                      <a:pt x="4625" y="23646"/>
                    </a:cubicBezTo>
                    <a:cubicBezTo>
                      <a:pt x="5074" y="23685"/>
                      <a:pt x="5347" y="24056"/>
                      <a:pt x="5562" y="24368"/>
                    </a:cubicBezTo>
                    <a:cubicBezTo>
                      <a:pt x="5757" y="24641"/>
                      <a:pt x="5932" y="24856"/>
                      <a:pt x="6147" y="24934"/>
                    </a:cubicBezTo>
                    <a:cubicBezTo>
                      <a:pt x="6214" y="24947"/>
                      <a:pt x="6282" y="24970"/>
                      <a:pt x="6349" y="24970"/>
                    </a:cubicBezTo>
                    <a:cubicBezTo>
                      <a:pt x="6379" y="24970"/>
                      <a:pt x="6409" y="24965"/>
                      <a:pt x="6440" y="24953"/>
                    </a:cubicBezTo>
                    <a:cubicBezTo>
                      <a:pt x="6498" y="24953"/>
                      <a:pt x="6537" y="24953"/>
                      <a:pt x="6576" y="24992"/>
                    </a:cubicBezTo>
                    <a:cubicBezTo>
                      <a:pt x="6596" y="25012"/>
                      <a:pt x="6615" y="25051"/>
                      <a:pt x="6615" y="25109"/>
                    </a:cubicBezTo>
                    <a:cubicBezTo>
                      <a:pt x="6518" y="26417"/>
                      <a:pt x="7005" y="27548"/>
                      <a:pt x="7552" y="28699"/>
                    </a:cubicBezTo>
                    <a:cubicBezTo>
                      <a:pt x="8079" y="29890"/>
                      <a:pt x="8664" y="31138"/>
                      <a:pt x="8625" y="32660"/>
                    </a:cubicBezTo>
                    <a:cubicBezTo>
                      <a:pt x="8586" y="33616"/>
                      <a:pt x="9405" y="34553"/>
                      <a:pt x="10244" y="35529"/>
                    </a:cubicBezTo>
                    <a:cubicBezTo>
                      <a:pt x="10635" y="35958"/>
                      <a:pt x="11025" y="36407"/>
                      <a:pt x="11357" y="36855"/>
                    </a:cubicBezTo>
                    <a:cubicBezTo>
                      <a:pt x="11903" y="37675"/>
                      <a:pt x="12430" y="38397"/>
                      <a:pt x="13171" y="38592"/>
                    </a:cubicBezTo>
                    <a:cubicBezTo>
                      <a:pt x="13306" y="38626"/>
                      <a:pt x="13458" y="38645"/>
                      <a:pt x="13624" y="38645"/>
                    </a:cubicBezTo>
                    <a:cubicBezTo>
                      <a:pt x="13936" y="38645"/>
                      <a:pt x="14298" y="38575"/>
                      <a:pt x="14693" y="38397"/>
                    </a:cubicBezTo>
                    <a:cubicBezTo>
                      <a:pt x="14791" y="38358"/>
                      <a:pt x="14869" y="38319"/>
                      <a:pt x="14966" y="38299"/>
                    </a:cubicBezTo>
                    <a:cubicBezTo>
                      <a:pt x="15028" y="38306"/>
                      <a:pt x="15085" y="38309"/>
                      <a:pt x="15139" y="38309"/>
                    </a:cubicBezTo>
                    <a:cubicBezTo>
                      <a:pt x="15407" y="38309"/>
                      <a:pt x="15581" y="38228"/>
                      <a:pt x="15727" y="38065"/>
                    </a:cubicBezTo>
                    <a:cubicBezTo>
                      <a:pt x="15766" y="38006"/>
                      <a:pt x="15786" y="37967"/>
                      <a:pt x="15844" y="37909"/>
                    </a:cubicBezTo>
                    <a:cubicBezTo>
                      <a:pt x="16469" y="37167"/>
                      <a:pt x="17054" y="36446"/>
                      <a:pt x="17054" y="35704"/>
                    </a:cubicBezTo>
                    <a:cubicBezTo>
                      <a:pt x="17054" y="35275"/>
                      <a:pt x="16898" y="34826"/>
                      <a:pt x="16410" y="34280"/>
                    </a:cubicBezTo>
                    <a:cubicBezTo>
                      <a:pt x="16371" y="34260"/>
                      <a:pt x="16352" y="34202"/>
                      <a:pt x="16352" y="34163"/>
                    </a:cubicBezTo>
                    <a:cubicBezTo>
                      <a:pt x="16352" y="34104"/>
                      <a:pt x="16352" y="34065"/>
                      <a:pt x="16371" y="34007"/>
                    </a:cubicBezTo>
                    <a:cubicBezTo>
                      <a:pt x="16391" y="33948"/>
                      <a:pt x="16469" y="33890"/>
                      <a:pt x="16527" y="33850"/>
                    </a:cubicBezTo>
                    <a:cubicBezTo>
                      <a:pt x="16625" y="33753"/>
                      <a:pt x="16781" y="33655"/>
                      <a:pt x="16976" y="33558"/>
                    </a:cubicBezTo>
                    <a:cubicBezTo>
                      <a:pt x="17464" y="33265"/>
                      <a:pt x="18108" y="32875"/>
                      <a:pt x="18478" y="32329"/>
                    </a:cubicBezTo>
                    <a:cubicBezTo>
                      <a:pt x="18615" y="32094"/>
                      <a:pt x="18712" y="31821"/>
                      <a:pt x="18712" y="31509"/>
                    </a:cubicBezTo>
                    <a:cubicBezTo>
                      <a:pt x="18712" y="31119"/>
                      <a:pt x="18576" y="30651"/>
                      <a:pt x="18186" y="30085"/>
                    </a:cubicBezTo>
                    <a:cubicBezTo>
                      <a:pt x="18049" y="29890"/>
                      <a:pt x="18030" y="29616"/>
                      <a:pt x="18010" y="29402"/>
                    </a:cubicBezTo>
                    <a:cubicBezTo>
                      <a:pt x="17991" y="29207"/>
                      <a:pt x="17991" y="29070"/>
                      <a:pt x="17912" y="28973"/>
                    </a:cubicBezTo>
                    <a:cubicBezTo>
                      <a:pt x="17893" y="28934"/>
                      <a:pt x="17893" y="28914"/>
                      <a:pt x="17854" y="28914"/>
                    </a:cubicBezTo>
                    <a:cubicBezTo>
                      <a:pt x="17620" y="28719"/>
                      <a:pt x="17444" y="28524"/>
                      <a:pt x="17405" y="28329"/>
                    </a:cubicBezTo>
                    <a:cubicBezTo>
                      <a:pt x="17366" y="28212"/>
                      <a:pt x="17366" y="28095"/>
                      <a:pt x="17405" y="27997"/>
                    </a:cubicBezTo>
                    <a:cubicBezTo>
                      <a:pt x="17503" y="27724"/>
                      <a:pt x="17795" y="27529"/>
                      <a:pt x="17952" y="27392"/>
                    </a:cubicBezTo>
                    <a:cubicBezTo>
                      <a:pt x="18108" y="27295"/>
                      <a:pt x="18205" y="27236"/>
                      <a:pt x="18244" y="27177"/>
                    </a:cubicBezTo>
                    <a:cubicBezTo>
                      <a:pt x="18791" y="26534"/>
                      <a:pt x="19278" y="25987"/>
                      <a:pt x="19688" y="25499"/>
                    </a:cubicBezTo>
                    <a:cubicBezTo>
                      <a:pt x="22439" y="22378"/>
                      <a:pt x="22439" y="22417"/>
                      <a:pt x="22966" y="21012"/>
                    </a:cubicBezTo>
                    <a:cubicBezTo>
                      <a:pt x="23005" y="20856"/>
                      <a:pt x="23083" y="20661"/>
                      <a:pt x="23161" y="20465"/>
                    </a:cubicBezTo>
                    <a:lnTo>
                      <a:pt x="23161" y="20465"/>
                    </a:lnTo>
                    <a:cubicBezTo>
                      <a:pt x="21600" y="21031"/>
                      <a:pt x="21171" y="21246"/>
                      <a:pt x="20976" y="21343"/>
                    </a:cubicBezTo>
                    <a:cubicBezTo>
                      <a:pt x="20839" y="21422"/>
                      <a:pt x="20781" y="21441"/>
                      <a:pt x="20566" y="21500"/>
                    </a:cubicBezTo>
                    <a:cubicBezTo>
                      <a:pt x="20508" y="21516"/>
                      <a:pt x="20433" y="21522"/>
                      <a:pt x="20357" y="21522"/>
                    </a:cubicBezTo>
                    <a:cubicBezTo>
                      <a:pt x="20253" y="21522"/>
                      <a:pt x="20146" y="21511"/>
                      <a:pt x="20078" y="21500"/>
                    </a:cubicBezTo>
                    <a:cubicBezTo>
                      <a:pt x="19981" y="21480"/>
                      <a:pt x="19883" y="21441"/>
                      <a:pt x="19805" y="21422"/>
                    </a:cubicBezTo>
                    <a:cubicBezTo>
                      <a:pt x="19786" y="21422"/>
                      <a:pt x="19766" y="21402"/>
                      <a:pt x="19766" y="21382"/>
                    </a:cubicBezTo>
                    <a:cubicBezTo>
                      <a:pt x="19766" y="21382"/>
                      <a:pt x="19747" y="21343"/>
                      <a:pt x="19708" y="21304"/>
                    </a:cubicBezTo>
                    <a:lnTo>
                      <a:pt x="19708" y="21226"/>
                    </a:lnTo>
                    <a:cubicBezTo>
                      <a:pt x="19747" y="21012"/>
                      <a:pt x="19688" y="20836"/>
                      <a:pt x="19610" y="20719"/>
                    </a:cubicBezTo>
                    <a:cubicBezTo>
                      <a:pt x="19473" y="20446"/>
                      <a:pt x="19161" y="20270"/>
                      <a:pt x="18791" y="20075"/>
                    </a:cubicBezTo>
                    <a:cubicBezTo>
                      <a:pt x="18400" y="19880"/>
                      <a:pt x="17932" y="19665"/>
                      <a:pt x="17698" y="19197"/>
                    </a:cubicBezTo>
                    <a:cubicBezTo>
                      <a:pt x="17542" y="18963"/>
                      <a:pt x="17444" y="18651"/>
                      <a:pt x="17464" y="18222"/>
                    </a:cubicBezTo>
                    <a:cubicBezTo>
                      <a:pt x="17503" y="17675"/>
                      <a:pt x="17152" y="17090"/>
                      <a:pt x="16761" y="16368"/>
                    </a:cubicBezTo>
                    <a:cubicBezTo>
                      <a:pt x="16352" y="15646"/>
                      <a:pt x="15864" y="14788"/>
                      <a:pt x="15864" y="13812"/>
                    </a:cubicBezTo>
                    <a:cubicBezTo>
                      <a:pt x="15864" y="13773"/>
                      <a:pt x="15883" y="13695"/>
                      <a:pt x="15942" y="13675"/>
                    </a:cubicBezTo>
                    <a:cubicBezTo>
                      <a:pt x="15967" y="13638"/>
                      <a:pt x="16007" y="13625"/>
                      <a:pt x="16043" y="13625"/>
                    </a:cubicBezTo>
                    <a:cubicBezTo>
                      <a:pt x="16064" y="13625"/>
                      <a:pt x="16084" y="13629"/>
                      <a:pt x="16098" y="13636"/>
                    </a:cubicBezTo>
                    <a:cubicBezTo>
                      <a:pt x="16195" y="13675"/>
                      <a:pt x="16274" y="13695"/>
                      <a:pt x="16371" y="13714"/>
                    </a:cubicBezTo>
                    <a:cubicBezTo>
                      <a:pt x="16586" y="13773"/>
                      <a:pt x="16859" y="13831"/>
                      <a:pt x="17054" y="14027"/>
                    </a:cubicBezTo>
                    <a:cubicBezTo>
                      <a:pt x="17152" y="14124"/>
                      <a:pt x="17230" y="14280"/>
                      <a:pt x="17269" y="14475"/>
                    </a:cubicBezTo>
                    <a:cubicBezTo>
                      <a:pt x="17503" y="15568"/>
                      <a:pt x="18088" y="16446"/>
                      <a:pt x="18693" y="17344"/>
                    </a:cubicBezTo>
                    <a:cubicBezTo>
                      <a:pt x="19259" y="18183"/>
                      <a:pt x="19844" y="19041"/>
                      <a:pt x="20137" y="20056"/>
                    </a:cubicBezTo>
                    <a:cubicBezTo>
                      <a:pt x="20137" y="20075"/>
                      <a:pt x="20156" y="20114"/>
                      <a:pt x="20176" y="20153"/>
                    </a:cubicBezTo>
                    <a:cubicBezTo>
                      <a:pt x="20234" y="20212"/>
                      <a:pt x="20332" y="20270"/>
                      <a:pt x="20430" y="20309"/>
                    </a:cubicBezTo>
                    <a:cubicBezTo>
                      <a:pt x="20498" y="20323"/>
                      <a:pt x="20567" y="20337"/>
                      <a:pt x="20623" y="20337"/>
                    </a:cubicBezTo>
                    <a:cubicBezTo>
                      <a:pt x="20646" y="20337"/>
                      <a:pt x="20666" y="20335"/>
                      <a:pt x="20683" y="20329"/>
                    </a:cubicBezTo>
                    <a:cubicBezTo>
                      <a:pt x="20742" y="20329"/>
                      <a:pt x="20820" y="20309"/>
                      <a:pt x="20859" y="20251"/>
                    </a:cubicBezTo>
                    <a:cubicBezTo>
                      <a:pt x="21327" y="19919"/>
                      <a:pt x="21854" y="19685"/>
                      <a:pt x="22342" y="19470"/>
                    </a:cubicBezTo>
                    <a:cubicBezTo>
                      <a:pt x="23005" y="19197"/>
                      <a:pt x="23610" y="18983"/>
                      <a:pt x="24137" y="18475"/>
                    </a:cubicBezTo>
                    <a:cubicBezTo>
                      <a:pt x="24254" y="18358"/>
                      <a:pt x="24390" y="18222"/>
                      <a:pt x="24527" y="18085"/>
                    </a:cubicBezTo>
                    <a:cubicBezTo>
                      <a:pt x="25054" y="17578"/>
                      <a:pt x="25600" y="17090"/>
                      <a:pt x="25951" y="16466"/>
                    </a:cubicBezTo>
                    <a:cubicBezTo>
                      <a:pt x="25756" y="16348"/>
                      <a:pt x="25600" y="16134"/>
                      <a:pt x="25464" y="15939"/>
                    </a:cubicBezTo>
                    <a:cubicBezTo>
                      <a:pt x="25307" y="15685"/>
                      <a:pt x="25151" y="15490"/>
                      <a:pt x="24956" y="15431"/>
                    </a:cubicBezTo>
                    <a:cubicBezTo>
                      <a:pt x="24917" y="15412"/>
                      <a:pt x="24883" y="15402"/>
                      <a:pt x="24849" y="15402"/>
                    </a:cubicBezTo>
                    <a:cubicBezTo>
                      <a:pt x="24815" y="15402"/>
                      <a:pt x="24781" y="15412"/>
                      <a:pt x="24742" y="15431"/>
                    </a:cubicBezTo>
                    <a:cubicBezTo>
                      <a:pt x="24586" y="15451"/>
                      <a:pt x="24390" y="15568"/>
                      <a:pt x="24098" y="15822"/>
                    </a:cubicBezTo>
                    <a:cubicBezTo>
                      <a:pt x="24039" y="15880"/>
                      <a:pt x="23903" y="15939"/>
                      <a:pt x="23805" y="15939"/>
                    </a:cubicBezTo>
                    <a:cubicBezTo>
                      <a:pt x="23781" y="15944"/>
                      <a:pt x="23755" y="15946"/>
                      <a:pt x="23729" y="15946"/>
                    </a:cubicBezTo>
                    <a:cubicBezTo>
                      <a:pt x="23649" y="15946"/>
                      <a:pt x="23561" y="15924"/>
                      <a:pt x="23473" y="15880"/>
                    </a:cubicBezTo>
                    <a:cubicBezTo>
                      <a:pt x="23415" y="15861"/>
                      <a:pt x="23376" y="15822"/>
                      <a:pt x="23356" y="15763"/>
                    </a:cubicBezTo>
                    <a:cubicBezTo>
                      <a:pt x="23317" y="15724"/>
                      <a:pt x="23298" y="15646"/>
                      <a:pt x="23298" y="15568"/>
                    </a:cubicBezTo>
                    <a:cubicBezTo>
                      <a:pt x="23298" y="15431"/>
                      <a:pt x="23376" y="15275"/>
                      <a:pt x="23493" y="15100"/>
                    </a:cubicBezTo>
                    <a:lnTo>
                      <a:pt x="23493" y="14885"/>
                    </a:lnTo>
                    <a:cubicBezTo>
                      <a:pt x="23254" y="15004"/>
                      <a:pt x="23039" y="15055"/>
                      <a:pt x="22863" y="15055"/>
                    </a:cubicBezTo>
                    <a:cubicBezTo>
                      <a:pt x="22809" y="15055"/>
                      <a:pt x="22758" y="15050"/>
                      <a:pt x="22712" y="15041"/>
                    </a:cubicBezTo>
                    <a:cubicBezTo>
                      <a:pt x="22595" y="15002"/>
                      <a:pt x="22498" y="14963"/>
                      <a:pt x="22420" y="14885"/>
                    </a:cubicBezTo>
                    <a:cubicBezTo>
                      <a:pt x="22225" y="14690"/>
                      <a:pt x="22205" y="14378"/>
                      <a:pt x="22205" y="14124"/>
                    </a:cubicBezTo>
                    <a:cubicBezTo>
                      <a:pt x="22186" y="13812"/>
                      <a:pt x="22166" y="13617"/>
                      <a:pt x="22029" y="13539"/>
                    </a:cubicBezTo>
                    <a:lnTo>
                      <a:pt x="22010" y="13519"/>
                    </a:lnTo>
                    <a:cubicBezTo>
                      <a:pt x="22010" y="13519"/>
                      <a:pt x="22010" y="13500"/>
                      <a:pt x="21990" y="13500"/>
                    </a:cubicBezTo>
                    <a:cubicBezTo>
                      <a:pt x="21971" y="13441"/>
                      <a:pt x="21971" y="13402"/>
                      <a:pt x="21971" y="13383"/>
                    </a:cubicBezTo>
                    <a:cubicBezTo>
                      <a:pt x="21971" y="13305"/>
                      <a:pt x="22029" y="13188"/>
                      <a:pt x="22088" y="13110"/>
                    </a:cubicBezTo>
                    <a:cubicBezTo>
                      <a:pt x="22127" y="13031"/>
                      <a:pt x="22205" y="12895"/>
                      <a:pt x="22303" y="12836"/>
                    </a:cubicBezTo>
                    <a:cubicBezTo>
                      <a:pt x="22322" y="12817"/>
                      <a:pt x="22381" y="12817"/>
                      <a:pt x="22420" y="12797"/>
                    </a:cubicBezTo>
                    <a:cubicBezTo>
                      <a:pt x="22595" y="12797"/>
                      <a:pt x="22849" y="12817"/>
                      <a:pt x="23005" y="12914"/>
                    </a:cubicBezTo>
                    <a:cubicBezTo>
                      <a:pt x="23064" y="12934"/>
                      <a:pt x="23142" y="13012"/>
                      <a:pt x="23161" y="13090"/>
                    </a:cubicBezTo>
                    <a:cubicBezTo>
                      <a:pt x="23395" y="13695"/>
                      <a:pt x="23844" y="14105"/>
                      <a:pt x="24332" y="14358"/>
                    </a:cubicBezTo>
                    <a:cubicBezTo>
                      <a:pt x="24891" y="14632"/>
                      <a:pt x="25538" y="14723"/>
                      <a:pt x="26150" y="14723"/>
                    </a:cubicBezTo>
                    <a:cubicBezTo>
                      <a:pt x="26499" y="14723"/>
                      <a:pt x="26837" y="14693"/>
                      <a:pt x="27142" y="14651"/>
                    </a:cubicBezTo>
                    <a:cubicBezTo>
                      <a:pt x="27456" y="14597"/>
                      <a:pt x="27746" y="14571"/>
                      <a:pt x="28013" y="14571"/>
                    </a:cubicBezTo>
                    <a:cubicBezTo>
                      <a:pt x="28525" y="14571"/>
                      <a:pt x="28955" y="14667"/>
                      <a:pt x="29327" y="14846"/>
                    </a:cubicBezTo>
                    <a:cubicBezTo>
                      <a:pt x="29971" y="15139"/>
                      <a:pt x="30381" y="15666"/>
                      <a:pt x="30751" y="16348"/>
                    </a:cubicBezTo>
                    <a:lnTo>
                      <a:pt x="30751" y="16368"/>
                    </a:lnTo>
                    <a:cubicBezTo>
                      <a:pt x="30790" y="16446"/>
                      <a:pt x="30810" y="16485"/>
                      <a:pt x="30868" y="16505"/>
                    </a:cubicBezTo>
                    <a:cubicBezTo>
                      <a:pt x="30910" y="16521"/>
                      <a:pt x="30958" y="16527"/>
                      <a:pt x="31014" y="16527"/>
                    </a:cubicBezTo>
                    <a:cubicBezTo>
                      <a:pt x="31092" y="16527"/>
                      <a:pt x="31185" y="16516"/>
                      <a:pt x="31298" y="16505"/>
                    </a:cubicBezTo>
                    <a:cubicBezTo>
                      <a:pt x="31365" y="16491"/>
                      <a:pt x="31460" y="16468"/>
                      <a:pt x="31551" y="16468"/>
                    </a:cubicBezTo>
                    <a:cubicBezTo>
                      <a:pt x="31592" y="16468"/>
                      <a:pt x="31632" y="16473"/>
                      <a:pt x="31668" y="16485"/>
                    </a:cubicBezTo>
                    <a:cubicBezTo>
                      <a:pt x="31727" y="16505"/>
                      <a:pt x="31785" y="16524"/>
                      <a:pt x="31844" y="16602"/>
                    </a:cubicBezTo>
                    <a:cubicBezTo>
                      <a:pt x="31883" y="16661"/>
                      <a:pt x="31922" y="16778"/>
                      <a:pt x="31883" y="16836"/>
                    </a:cubicBezTo>
                    <a:cubicBezTo>
                      <a:pt x="31824" y="17890"/>
                      <a:pt x="32273" y="18729"/>
                      <a:pt x="32800" y="19568"/>
                    </a:cubicBezTo>
                    <a:cubicBezTo>
                      <a:pt x="33093" y="20036"/>
                      <a:pt x="33346" y="20543"/>
                      <a:pt x="33541" y="21090"/>
                    </a:cubicBezTo>
                    <a:cubicBezTo>
                      <a:pt x="33580" y="21168"/>
                      <a:pt x="33600" y="21207"/>
                      <a:pt x="33600" y="21207"/>
                    </a:cubicBezTo>
                    <a:cubicBezTo>
                      <a:pt x="33619" y="21207"/>
                      <a:pt x="33639" y="21187"/>
                      <a:pt x="33737" y="21109"/>
                    </a:cubicBezTo>
                    <a:cubicBezTo>
                      <a:pt x="33776" y="21090"/>
                      <a:pt x="33795" y="21051"/>
                      <a:pt x="33834" y="21051"/>
                    </a:cubicBezTo>
                    <a:cubicBezTo>
                      <a:pt x="33990" y="20953"/>
                      <a:pt x="34107" y="20836"/>
                      <a:pt x="34205" y="20700"/>
                    </a:cubicBezTo>
                    <a:cubicBezTo>
                      <a:pt x="34400" y="20407"/>
                      <a:pt x="34458" y="20056"/>
                      <a:pt x="34517" y="19665"/>
                    </a:cubicBezTo>
                    <a:cubicBezTo>
                      <a:pt x="34615" y="19139"/>
                      <a:pt x="34712" y="18514"/>
                      <a:pt x="35278" y="18085"/>
                    </a:cubicBezTo>
                    <a:lnTo>
                      <a:pt x="35649" y="17792"/>
                    </a:lnTo>
                    <a:cubicBezTo>
                      <a:pt x="36371" y="17226"/>
                      <a:pt x="37093" y="16700"/>
                      <a:pt x="37385" y="15783"/>
                    </a:cubicBezTo>
                    <a:cubicBezTo>
                      <a:pt x="37385" y="15763"/>
                      <a:pt x="37405" y="15744"/>
                      <a:pt x="37424" y="15724"/>
                    </a:cubicBezTo>
                    <a:cubicBezTo>
                      <a:pt x="37444" y="15685"/>
                      <a:pt x="37483" y="15666"/>
                      <a:pt x="37502" y="15666"/>
                    </a:cubicBezTo>
                    <a:cubicBezTo>
                      <a:pt x="37541" y="15646"/>
                      <a:pt x="37619" y="15627"/>
                      <a:pt x="37678" y="15627"/>
                    </a:cubicBezTo>
                    <a:cubicBezTo>
                      <a:pt x="37750" y="15614"/>
                      <a:pt x="37847" y="15606"/>
                      <a:pt x="37958" y="15606"/>
                    </a:cubicBezTo>
                    <a:cubicBezTo>
                      <a:pt x="38206" y="15606"/>
                      <a:pt x="38526" y="15648"/>
                      <a:pt x="38810" y="15783"/>
                    </a:cubicBezTo>
                    <a:cubicBezTo>
                      <a:pt x="38985" y="15861"/>
                      <a:pt x="39141" y="15978"/>
                      <a:pt x="39278" y="16134"/>
                    </a:cubicBezTo>
                    <a:cubicBezTo>
                      <a:pt x="39141" y="15392"/>
                      <a:pt x="38946" y="14670"/>
                      <a:pt x="38712" y="13968"/>
                    </a:cubicBezTo>
                    <a:cubicBezTo>
                      <a:pt x="37932" y="11451"/>
                      <a:pt x="36663" y="9032"/>
                      <a:pt x="34946" y="6866"/>
                    </a:cubicBezTo>
                    <a:cubicBezTo>
                      <a:pt x="33112" y="4622"/>
                      <a:pt x="30927" y="2807"/>
                      <a:pt x="28546" y="1520"/>
                    </a:cubicBezTo>
                    <a:cubicBezTo>
                      <a:pt x="27883" y="1149"/>
                      <a:pt x="27200" y="837"/>
                      <a:pt x="26517" y="544"/>
                    </a:cubicBezTo>
                    <a:cubicBezTo>
                      <a:pt x="25815" y="720"/>
                      <a:pt x="24976" y="817"/>
                      <a:pt x="24293" y="837"/>
                    </a:cubicBezTo>
                    <a:cubicBezTo>
                      <a:pt x="24193" y="839"/>
                      <a:pt x="24094" y="841"/>
                      <a:pt x="23996" y="841"/>
                    </a:cubicBezTo>
                    <a:cubicBezTo>
                      <a:pt x="23385" y="841"/>
                      <a:pt x="22828" y="779"/>
                      <a:pt x="22576" y="544"/>
                    </a:cubicBezTo>
                    <a:cubicBezTo>
                      <a:pt x="22225" y="232"/>
                      <a:pt x="21815" y="56"/>
                      <a:pt x="21308" y="17"/>
                    </a:cubicBezTo>
                    <a:cubicBezTo>
                      <a:pt x="21199" y="6"/>
                      <a:pt x="21087" y="0"/>
                      <a:pt x="209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113;p41">
                <a:extLst>
                  <a:ext uri="{FF2B5EF4-FFF2-40B4-BE49-F238E27FC236}">
                    <a16:creationId xmlns:a16="http://schemas.microsoft.com/office/drawing/2014/main" id="{45EE39D9-0C16-4B18-AB4E-4CA0DE3DEBB6}"/>
                  </a:ext>
                </a:extLst>
              </p:cNvPr>
              <p:cNvSpPr/>
              <p:nvPr/>
            </p:nvSpPr>
            <p:spPr>
              <a:xfrm>
                <a:off x="5106566" y="1154180"/>
                <a:ext cx="2413471" cy="2344193"/>
              </a:xfrm>
              <a:custGeom>
                <a:avLst/>
                <a:gdLst/>
                <a:ahLst/>
                <a:cxnLst/>
                <a:rect l="l" t="t" r="r" b="b"/>
                <a:pathLst>
                  <a:path w="37659" h="36578" extrusionOk="0">
                    <a:moveTo>
                      <a:pt x="19747" y="0"/>
                    </a:moveTo>
                    <a:lnTo>
                      <a:pt x="19688" y="293"/>
                    </a:lnTo>
                    <a:cubicBezTo>
                      <a:pt x="20176" y="625"/>
                      <a:pt x="20235" y="1347"/>
                      <a:pt x="19805" y="1952"/>
                    </a:cubicBezTo>
                    <a:cubicBezTo>
                      <a:pt x="19468" y="2390"/>
                      <a:pt x="18911" y="2654"/>
                      <a:pt x="18388" y="2654"/>
                    </a:cubicBezTo>
                    <a:cubicBezTo>
                      <a:pt x="18307" y="2654"/>
                      <a:pt x="18226" y="2648"/>
                      <a:pt x="18147" y="2634"/>
                    </a:cubicBezTo>
                    <a:cubicBezTo>
                      <a:pt x="18047" y="2611"/>
                      <a:pt x="17963" y="2604"/>
                      <a:pt x="17891" y="2604"/>
                    </a:cubicBezTo>
                    <a:cubicBezTo>
                      <a:pt x="17780" y="2604"/>
                      <a:pt x="17699" y="2623"/>
                      <a:pt x="17639" y="2634"/>
                    </a:cubicBezTo>
                    <a:cubicBezTo>
                      <a:pt x="17444" y="2673"/>
                      <a:pt x="17249" y="2771"/>
                      <a:pt x="16820" y="3064"/>
                    </a:cubicBezTo>
                    <a:cubicBezTo>
                      <a:pt x="16430" y="3337"/>
                      <a:pt x="15649" y="3922"/>
                      <a:pt x="14635" y="4020"/>
                    </a:cubicBezTo>
                    <a:cubicBezTo>
                      <a:pt x="14440" y="4039"/>
                      <a:pt x="14225" y="4098"/>
                      <a:pt x="13835" y="4215"/>
                    </a:cubicBezTo>
                    <a:cubicBezTo>
                      <a:pt x="13659" y="4273"/>
                      <a:pt x="13464" y="4312"/>
                      <a:pt x="13269" y="4391"/>
                    </a:cubicBezTo>
                    <a:cubicBezTo>
                      <a:pt x="13142" y="4424"/>
                      <a:pt x="13016" y="4439"/>
                      <a:pt x="12892" y="4439"/>
                    </a:cubicBezTo>
                    <a:cubicBezTo>
                      <a:pt x="12654" y="4439"/>
                      <a:pt x="12427" y="4383"/>
                      <a:pt x="12235" y="4293"/>
                    </a:cubicBezTo>
                    <a:cubicBezTo>
                      <a:pt x="11844" y="4488"/>
                      <a:pt x="11357" y="4722"/>
                      <a:pt x="10752" y="5073"/>
                    </a:cubicBezTo>
                    <a:cubicBezTo>
                      <a:pt x="10713" y="5093"/>
                      <a:pt x="10674" y="5112"/>
                      <a:pt x="10635" y="5151"/>
                    </a:cubicBezTo>
                    <a:cubicBezTo>
                      <a:pt x="10576" y="5190"/>
                      <a:pt x="10557" y="5249"/>
                      <a:pt x="10518" y="5288"/>
                    </a:cubicBezTo>
                    <a:cubicBezTo>
                      <a:pt x="10615" y="5269"/>
                      <a:pt x="10674" y="5269"/>
                      <a:pt x="10771" y="5249"/>
                    </a:cubicBezTo>
                    <a:cubicBezTo>
                      <a:pt x="10810" y="5249"/>
                      <a:pt x="10843" y="5246"/>
                      <a:pt x="10893" y="5246"/>
                    </a:cubicBezTo>
                    <a:cubicBezTo>
                      <a:pt x="11016" y="5246"/>
                      <a:pt x="11245" y="5266"/>
                      <a:pt x="11942" y="5405"/>
                    </a:cubicBezTo>
                    <a:cubicBezTo>
                      <a:pt x="11992" y="5398"/>
                      <a:pt x="12034" y="5392"/>
                      <a:pt x="12070" y="5392"/>
                    </a:cubicBezTo>
                    <a:cubicBezTo>
                      <a:pt x="12231" y="5392"/>
                      <a:pt x="12302" y="5507"/>
                      <a:pt x="12684" y="6127"/>
                    </a:cubicBezTo>
                    <a:cubicBezTo>
                      <a:pt x="12703" y="6166"/>
                      <a:pt x="12723" y="6244"/>
                      <a:pt x="12781" y="6342"/>
                    </a:cubicBezTo>
                    <a:cubicBezTo>
                      <a:pt x="12879" y="6264"/>
                      <a:pt x="12996" y="6166"/>
                      <a:pt x="13113" y="6088"/>
                    </a:cubicBezTo>
                    <a:cubicBezTo>
                      <a:pt x="13483" y="5873"/>
                      <a:pt x="13874" y="5756"/>
                      <a:pt x="14264" y="5737"/>
                    </a:cubicBezTo>
                    <a:lnTo>
                      <a:pt x="14557" y="5737"/>
                    </a:lnTo>
                    <a:cubicBezTo>
                      <a:pt x="14674" y="5561"/>
                      <a:pt x="14752" y="5464"/>
                      <a:pt x="14869" y="5269"/>
                    </a:cubicBezTo>
                    <a:cubicBezTo>
                      <a:pt x="14966" y="5112"/>
                      <a:pt x="15103" y="4995"/>
                      <a:pt x="15220" y="4898"/>
                    </a:cubicBezTo>
                    <a:cubicBezTo>
                      <a:pt x="15526" y="4653"/>
                      <a:pt x="15879" y="4541"/>
                      <a:pt x="16205" y="4541"/>
                    </a:cubicBezTo>
                    <a:cubicBezTo>
                      <a:pt x="16296" y="4541"/>
                      <a:pt x="16384" y="4549"/>
                      <a:pt x="16469" y="4566"/>
                    </a:cubicBezTo>
                    <a:cubicBezTo>
                      <a:pt x="16586" y="4566"/>
                      <a:pt x="16820" y="4566"/>
                      <a:pt x="17054" y="4625"/>
                    </a:cubicBezTo>
                    <a:cubicBezTo>
                      <a:pt x="17464" y="4332"/>
                      <a:pt x="17874" y="4215"/>
                      <a:pt x="17932" y="4195"/>
                    </a:cubicBezTo>
                    <a:cubicBezTo>
                      <a:pt x="18049" y="4137"/>
                      <a:pt x="18069" y="4137"/>
                      <a:pt x="18088" y="4117"/>
                    </a:cubicBezTo>
                    <a:cubicBezTo>
                      <a:pt x="18373" y="3944"/>
                      <a:pt x="18690" y="3851"/>
                      <a:pt x="18986" y="3851"/>
                    </a:cubicBezTo>
                    <a:cubicBezTo>
                      <a:pt x="19257" y="3851"/>
                      <a:pt x="19512" y="3930"/>
                      <a:pt x="19708" y="4098"/>
                    </a:cubicBezTo>
                    <a:cubicBezTo>
                      <a:pt x="20098" y="4391"/>
                      <a:pt x="20196" y="4917"/>
                      <a:pt x="20000" y="5444"/>
                    </a:cubicBezTo>
                    <a:cubicBezTo>
                      <a:pt x="20137" y="5542"/>
                      <a:pt x="20293" y="5678"/>
                      <a:pt x="20391" y="5834"/>
                    </a:cubicBezTo>
                    <a:cubicBezTo>
                      <a:pt x="20469" y="5698"/>
                      <a:pt x="20527" y="5581"/>
                      <a:pt x="20625" y="5464"/>
                    </a:cubicBezTo>
                    <a:cubicBezTo>
                      <a:pt x="21249" y="4683"/>
                      <a:pt x="22322" y="4371"/>
                      <a:pt x="22576" y="4273"/>
                    </a:cubicBezTo>
                    <a:cubicBezTo>
                      <a:pt x="22635" y="4234"/>
                      <a:pt x="22674" y="4234"/>
                      <a:pt x="22732" y="4215"/>
                    </a:cubicBezTo>
                    <a:cubicBezTo>
                      <a:pt x="22930" y="4149"/>
                      <a:pt x="23172" y="4092"/>
                      <a:pt x="23423" y="4092"/>
                    </a:cubicBezTo>
                    <a:cubicBezTo>
                      <a:pt x="23543" y="4092"/>
                      <a:pt x="23665" y="4105"/>
                      <a:pt x="23786" y="4137"/>
                    </a:cubicBezTo>
                    <a:cubicBezTo>
                      <a:pt x="24176" y="4234"/>
                      <a:pt x="24410" y="4488"/>
                      <a:pt x="24527" y="4683"/>
                    </a:cubicBezTo>
                    <a:cubicBezTo>
                      <a:pt x="24761" y="4995"/>
                      <a:pt x="24800" y="5386"/>
                      <a:pt x="24800" y="5464"/>
                    </a:cubicBezTo>
                    <a:cubicBezTo>
                      <a:pt x="24820" y="5600"/>
                      <a:pt x="24878" y="5951"/>
                      <a:pt x="24683" y="6342"/>
                    </a:cubicBezTo>
                    <a:cubicBezTo>
                      <a:pt x="24625" y="6439"/>
                      <a:pt x="24586" y="6537"/>
                      <a:pt x="24508" y="6634"/>
                    </a:cubicBezTo>
                    <a:lnTo>
                      <a:pt x="24508" y="6654"/>
                    </a:lnTo>
                    <a:cubicBezTo>
                      <a:pt x="24878" y="7356"/>
                      <a:pt x="24586" y="8176"/>
                      <a:pt x="24527" y="8371"/>
                    </a:cubicBezTo>
                    <a:cubicBezTo>
                      <a:pt x="24508" y="8429"/>
                      <a:pt x="24508" y="8488"/>
                      <a:pt x="24488" y="8507"/>
                    </a:cubicBezTo>
                    <a:cubicBezTo>
                      <a:pt x="24527" y="8605"/>
                      <a:pt x="24566" y="8761"/>
                      <a:pt x="24586" y="8898"/>
                    </a:cubicBezTo>
                    <a:cubicBezTo>
                      <a:pt x="24586" y="9112"/>
                      <a:pt x="24527" y="9346"/>
                      <a:pt x="24430" y="9542"/>
                    </a:cubicBezTo>
                    <a:cubicBezTo>
                      <a:pt x="24234" y="9932"/>
                      <a:pt x="23922" y="10146"/>
                      <a:pt x="23786" y="10244"/>
                    </a:cubicBezTo>
                    <a:cubicBezTo>
                      <a:pt x="23493" y="10420"/>
                      <a:pt x="23161" y="10478"/>
                      <a:pt x="23025" y="10517"/>
                    </a:cubicBezTo>
                    <a:cubicBezTo>
                      <a:pt x="22810" y="10549"/>
                      <a:pt x="22566" y="10564"/>
                      <a:pt x="22308" y="10564"/>
                    </a:cubicBezTo>
                    <a:cubicBezTo>
                      <a:pt x="22097" y="10564"/>
                      <a:pt x="21878" y="10554"/>
                      <a:pt x="21659" y="10537"/>
                    </a:cubicBezTo>
                    <a:cubicBezTo>
                      <a:pt x="21386" y="10478"/>
                      <a:pt x="21152" y="10381"/>
                      <a:pt x="20976" y="10185"/>
                    </a:cubicBezTo>
                    <a:cubicBezTo>
                      <a:pt x="20976" y="10185"/>
                      <a:pt x="20313" y="9893"/>
                      <a:pt x="20117" y="9268"/>
                    </a:cubicBezTo>
                    <a:cubicBezTo>
                      <a:pt x="20039" y="8976"/>
                      <a:pt x="20078" y="8683"/>
                      <a:pt x="20176" y="8390"/>
                    </a:cubicBezTo>
                    <a:cubicBezTo>
                      <a:pt x="20215" y="8215"/>
                      <a:pt x="20313" y="8078"/>
                      <a:pt x="20410" y="7922"/>
                    </a:cubicBezTo>
                    <a:cubicBezTo>
                      <a:pt x="20410" y="7922"/>
                      <a:pt x="20410" y="7903"/>
                      <a:pt x="20391" y="7903"/>
                    </a:cubicBezTo>
                    <a:cubicBezTo>
                      <a:pt x="20196" y="8234"/>
                      <a:pt x="19844" y="8586"/>
                      <a:pt x="19415" y="8800"/>
                    </a:cubicBezTo>
                    <a:cubicBezTo>
                      <a:pt x="19099" y="8948"/>
                      <a:pt x="18776" y="8999"/>
                      <a:pt x="18479" y="8999"/>
                    </a:cubicBezTo>
                    <a:cubicBezTo>
                      <a:pt x="18227" y="8999"/>
                      <a:pt x="17993" y="8962"/>
                      <a:pt x="17796" y="8917"/>
                    </a:cubicBezTo>
                    <a:lnTo>
                      <a:pt x="17796" y="8917"/>
                    </a:lnTo>
                    <a:cubicBezTo>
                      <a:pt x="17932" y="9210"/>
                      <a:pt x="17893" y="9503"/>
                      <a:pt x="17874" y="9639"/>
                    </a:cubicBezTo>
                    <a:cubicBezTo>
                      <a:pt x="17757" y="10556"/>
                      <a:pt x="16996" y="11434"/>
                      <a:pt x="16566" y="11903"/>
                    </a:cubicBezTo>
                    <a:cubicBezTo>
                      <a:pt x="16625" y="11942"/>
                      <a:pt x="16722" y="12020"/>
                      <a:pt x="16800" y="12098"/>
                    </a:cubicBezTo>
                    <a:cubicBezTo>
                      <a:pt x="17054" y="12332"/>
                      <a:pt x="17191" y="12663"/>
                      <a:pt x="17249" y="12995"/>
                    </a:cubicBezTo>
                    <a:cubicBezTo>
                      <a:pt x="17405" y="13873"/>
                      <a:pt x="17874" y="14615"/>
                      <a:pt x="18518" y="15551"/>
                    </a:cubicBezTo>
                    <a:cubicBezTo>
                      <a:pt x="18947" y="16195"/>
                      <a:pt x="19454" y="16956"/>
                      <a:pt x="19805" y="17854"/>
                    </a:cubicBezTo>
                    <a:cubicBezTo>
                      <a:pt x="20196" y="17639"/>
                      <a:pt x="20586" y="17483"/>
                      <a:pt x="20898" y="17366"/>
                    </a:cubicBezTo>
                    <a:cubicBezTo>
                      <a:pt x="21581" y="17093"/>
                      <a:pt x="21971" y="16917"/>
                      <a:pt x="22264" y="16624"/>
                    </a:cubicBezTo>
                    <a:cubicBezTo>
                      <a:pt x="22420" y="16488"/>
                      <a:pt x="22556" y="16371"/>
                      <a:pt x="22674" y="16234"/>
                    </a:cubicBezTo>
                    <a:cubicBezTo>
                      <a:pt x="22830" y="16098"/>
                      <a:pt x="22966" y="15980"/>
                      <a:pt x="23103" y="15824"/>
                    </a:cubicBezTo>
                    <a:lnTo>
                      <a:pt x="23103" y="15824"/>
                    </a:lnTo>
                    <a:cubicBezTo>
                      <a:pt x="22966" y="15883"/>
                      <a:pt x="22869" y="15902"/>
                      <a:pt x="22771" y="15902"/>
                    </a:cubicBezTo>
                    <a:cubicBezTo>
                      <a:pt x="22693" y="15914"/>
                      <a:pt x="22601" y="15923"/>
                      <a:pt x="22502" y="15923"/>
                    </a:cubicBezTo>
                    <a:cubicBezTo>
                      <a:pt x="22280" y="15923"/>
                      <a:pt x="22019" y="15881"/>
                      <a:pt x="21776" y="15746"/>
                    </a:cubicBezTo>
                    <a:cubicBezTo>
                      <a:pt x="21581" y="15649"/>
                      <a:pt x="21405" y="15512"/>
                      <a:pt x="21269" y="15298"/>
                    </a:cubicBezTo>
                    <a:cubicBezTo>
                      <a:pt x="21210" y="15200"/>
                      <a:pt x="21171" y="15122"/>
                      <a:pt x="21152" y="15024"/>
                    </a:cubicBezTo>
                    <a:cubicBezTo>
                      <a:pt x="20878" y="14946"/>
                      <a:pt x="20664" y="14829"/>
                      <a:pt x="20469" y="14654"/>
                    </a:cubicBezTo>
                    <a:cubicBezTo>
                      <a:pt x="19942" y="14166"/>
                      <a:pt x="19942" y="13405"/>
                      <a:pt x="19942" y="13288"/>
                    </a:cubicBezTo>
                    <a:lnTo>
                      <a:pt x="19942" y="13171"/>
                    </a:lnTo>
                    <a:cubicBezTo>
                      <a:pt x="19922" y="13151"/>
                      <a:pt x="19903" y="13093"/>
                      <a:pt x="19883" y="13073"/>
                    </a:cubicBezTo>
                    <a:cubicBezTo>
                      <a:pt x="19786" y="12878"/>
                      <a:pt x="19727" y="12703"/>
                      <a:pt x="19727" y="12566"/>
                    </a:cubicBezTo>
                    <a:lnTo>
                      <a:pt x="19727" y="12312"/>
                    </a:lnTo>
                    <a:cubicBezTo>
                      <a:pt x="19786" y="12000"/>
                      <a:pt x="19981" y="11688"/>
                      <a:pt x="20000" y="11629"/>
                    </a:cubicBezTo>
                    <a:cubicBezTo>
                      <a:pt x="20000" y="11629"/>
                      <a:pt x="20235" y="11142"/>
                      <a:pt x="20683" y="10868"/>
                    </a:cubicBezTo>
                    <a:cubicBezTo>
                      <a:pt x="20800" y="10810"/>
                      <a:pt x="21074" y="10654"/>
                      <a:pt x="21405" y="10654"/>
                    </a:cubicBezTo>
                    <a:cubicBezTo>
                      <a:pt x="21737" y="10654"/>
                      <a:pt x="22186" y="10712"/>
                      <a:pt x="22576" y="10946"/>
                    </a:cubicBezTo>
                    <a:cubicBezTo>
                      <a:pt x="22732" y="11044"/>
                      <a:pt x="22966" y="11220"/>
                      <a:pt x="23103" y="11551"/>
                    </a:cubicBezTo>
                    <a:cubicBezTo>
                      <a:pt x="23259" y="11942"/>
                      <a:pt x="23513" y="12195"/>
                      <a:pt x="23805" y="12371"/>
                    </a:cubicBezTo>
                    <a:cubicBezTo>
                      <a:pt x="24178" y="12557"/>
                      <a:pt x="24638" y="12633"/>
                      <a:pt x="25115" y="12633"/>
                    </a:cubicBezTo>
                    <a:cubicBezTo>
                      <a:pt x="25386" y="12633"/>
                      <a:pt x="25663" y="12608"/>
                      <a:pt x="25932" y="12566"/>
                    </a:cubicBezTo>
                    <a:cubicBezTo>
                      <a:pt x="26290" y="12507"/>
                      <a:pt x="26632" y="12477"/>
                      <a:pt x="26959" y="12477"/>
                    </a:cubicBezTo>
                    <a:cubicBezTo>
                      <a:pt x="27612" y="12477"/>
                      <a:pt x="28202" y="12598"/>
                      <a:pt x="28722" y="12859"/>
                    </a:cubicBezTo>
                    <a:cubicBezTo>
                      <a:pt x="29464" y="13210"/>
                      <a:pt x="29971" y="13776"/>
                      <a:pt x="30342" y="14381"/>
                    </a:cubicBezTo>
                    <a:cubicBezTo>
                      <a:pt x="30478" y="14381"/>
                      <a:pt x="30673" y="14381"/>
                      <a:pt x="30868" y="14439"/>
                    </a:cubicBezTo>
                    <a:cubicBezTo>
                      <a:pt x="31122" y="14517"/>
                      <a:pt x="31395" y="14654"/>
                      <a:pt x="31610" y="14927"/>
                    </a:cubicBezTo>
                    <a:cubicBezTo>
                      <a:pt x="31844" y="15259"/>
                      <a:pt x="31844" y="15629"/>
                      <a:pt x="31825" y="15824"/>
                    </a:cubicBezTo>
                    <a:cubicBezTo>
                      <a:pt x="31786" y="16488"/>
                      <a:pt x="32020" y="16995"/>
                      <a:pt x="32468" y="17776"/>
                    </a:cubicBezTo>
                    <a:cubicBezTo>
                      <a:pt x="32683" y="17190"/>
                      <a:pt x="32976" y="16605"/>
                      <a:pt x="33561" y="16156"/>
                    </a:cubicBezTo>
                    <a:cubicBezTo>
                      <a:pt x="33698" y="16059"/>
                      <a:pt x="33834" y="15922"/>
                      <a:pt x="33951" y="15863"/>
                    </a:cubicBezTo>
                    <a:cubicBezTo>
                      <a:pt x="34732" y="15278"/>
                      <a:pt x="35122" y="14927"/>
                      <a:pt x="35298" y="14420"/>
                    </a:cubicBezTo>
                    <a:cubicBezTo>
                      <a:pt x="35356" y="14185"/>
                      <a:pt x="35454" y="14049"/>
                      <a:pt x="35551" y="13951"/>
                    </a:cubicBezTo>
                    <a:cubicBezTo>
                      <a:pt x="35746" y="13737"/>
                      <a:pt x="35942" y="13639"/>
                      <a:pt x="36000" y="13600"/>
                    </a:cubicBezTo>
                    <a:cubicBezTo>
                      <a:pt x="36195" y="13502"/>
                      <a:pt x="36410" y="13483"/>
                      <a:pt x="36488" y="13463"/>
                    </a:cubicBezTo>
                    <a:cubicBezTo>
                      <a:pt x="36976" y="13444"/>
                      <a:pt x="37405" y="13190"/>
                      <a:pt x="37659" y="12839"/>
                    </a:cubicBezTo>
                    <a:cubicBezTo>
                      <a:pt x="36878" y="10322"/>
                      <a:pt x="35610" y="7903"/>
                      <a:pt x="33873" y="5737"/>
                    </a:cubicBezTo>
                    <a:cubicBezTo>
                      <a:pt x="32039" y="3493"/>
                      <a:pt x="29873" y="1678"/>
                      <a:pt x="27493" y="391"/>
                    </a:cubicBezTo>
                    <a:cubicBezTo>
                      <a:pt x="27068" y="329"/>
                      <a:pt x="26644" y="299"/>
                      <a:pt x="26230" y="299"/>
                    </a:cubicBezTo>
                    <a:cubicBezTo>
                      <a:pt x="25463" y="299"/>
                      <a:pt x="24731" y="403"/>
                      <a:pt x="24098" y="605"/>
                    </a:cubicBezTo>
                    <a:cubicBezTo>
                      <a:pt x="23708" y="722"/>
                      <a:pt x="23317" y="800"/>
                      <a:pt x="23064" y="820"/>
                    </a:cubicBezTo>
                    <a:cubicBezTo>
                      <a:pt x="22920" y="829"/>
                      <a:pt x="22747" y="836"/>
                      <a:pt x="22559" y="836"/>
                    </a:cubicBezTo>
                    <a:cubicBezTo>
                      <a:pt x="21908" y="836"/>
                      <a:pt x="21070" y="743"/>
                      <a:pt x="20586" y="274"/>
                    </a:cubicBezTo>
                    <a:cubicBezTo>
                      <a:pt x="20410" y="98"/>
                      <a:pt x="20196" y="20"/>
                      <a:pt x="19903" y="0"/>
                    </a:cubicBezTo>
                    <a:close/>
                    <a:moveTo>
                      <a:pt x="6654" y="11083"/>
                    </a:moveTo>
                    <a:cubicBezTo>
                      <a:pt x="5620" y="11122"/>
                      <a:pt x="5015" y="11200"/>
                      <a:pt x="4508" y="11493"/>
                    </a:cubicBezTo>
                    <a:cubicBezTo>
                      <a:pt x="4313" y="11610"/>
                      <a:pt x="4118" y="11766"/>
                      <a:pt x="3923" y="12020"/>
                    </a:cubicBezTo>
                    <a:cubicBezTo>
                      <a:pt x="3357" y="12781"/>
                      <a:pt x="2772" y="13424"/>
                      <a:pt x="2284" y="13932"/>
                    </a:cubicBezTo>
                    <a:cubicBezTo>
                      <a:pt x="1386" y="14907"/>
                      <a:pt x="801" y="15590"/>
                      <a:pt x="450" y="16605"/>
                    </a:cubicBezTo>
                    <a:cubicBezTo>
                      <a:pt x="137" y="17561"/>
                      <a:pt x="1" y="19005"/>
                      <a:pt x="391" y="21268"/>
                    </a:cubicBezTo>
                    <a:cubicBezTo>
                      <a:pt x="411" y="21444"/>
                      <a:pt x="489" y="21580"/>
                      <a:pt x="606" y="21736"/>
                    </a:cubicBezTo>
                    <a:lnTo>
                      <a:pt x="625" y="21756"/>
                    </a:lnTo>
                    <a:cubicBezTo>
                      <a:pt x="742" y="21932"/>
                      <a:pt x="937" y="22049"/>
                      <a:pt x="1113" y="22127"/>
                    </a:cubicBezTo>
                    <a:cubicBezTo>
                      <a:pt x="1328" y="22224"/>
                      <a:pt x="1523" y="22224"/>
                      <a:pt x="1679" y="22224"/>
                    </a:cubicBezTo>
                    <a:cubicBezTo>
                      <a:pt x="1796" y="22205"/>
                      <a:pt x="1874" y="22166"/>
                      <a:pt x="1972" y="22107"/>
                    </a:cubicBezTo>
                    <a:cubicBezTo>
                      <a:pt x="2501" y="21742"/>
                      <a:pt x="3082" y="21479"/>
                      <a:pt x="3699" y="21479"/>
                    </a:cubicBezTo>
                    <a:cubicBezTo>
                      <a:pt x="3741" y="21479"/>
                      <a:pt x="3783" y="21480"/>
                      <a:pt x="3825" y="21483"/>
                    </a:cubicBezTo>
                    <a:cubicBezTo>
                      <a:pt x="4801" y="21580"/>
                      <a:pt x="5289" y="22400"/>
                      <a:pt x="5425" y="22595"/>
                    </a:cubicBezTo>
                    <a:cubicBezTo>
                      <a:pt x="5503" y="22653"/>
                      <a:pt x="5523" y="22732"/>
                      <a:pt x="5581" y="22790"/>
                    </a:cubicBezTo>
                    <a:lnTo>
                      <a:pt x="5601" y="22810"/>
                    </a:lnTo>
                    <a:cubicBezTo>
                      <a:pt x="5874" y="22810"/>
                      <a:pt x="6147" y="22907"/>
                      <a:pt x="6342" y="23102"/>
                    </a:cubicBezTo>
                    <a:cubicBezTo>
                      <a:pt x="6576" y="23317"/>
                      <a:pt x="6732" y="23668"/>
                      <a:pt x="6674" y="24019"/>
                    </a:cubicBezTo>
                    <a:cubicBezTo>
                      <a:pt x="6596" y="25053"/>
                      <a:pt x="6967" y="25951"/>
                      <a:pt x="7513" y="27141"/>
                    </a:cubicBezTo>
                    <a:cubicBezTo>
                      <a:pt x="8020" y="28312"/>
                      <a:pt x="8703" y="29775"/>
                      <a:pt x="8645" y="31590"/>
                    </a:cubicBezTo>
                    <a:cubicBezTo>
                      <a:pt x="8645" y="32058"/>
                      <a:pt x="9074" y="32663"/>
                      <a:pt x="10049" y="33775"/>
                    </a:cubicBezTo>
                    <a:cubicBezTo>
                      <a:pt x="10401" y="34224"/>
                      <a:pt x="10849" y="34712"/>
                      <a:pt x="11181" y="35219"/>
                    </a:cubicBezTo>
                    <a:cubicBezTo>
                      <a:pt x="11805" y="36117"/>
                      <a:pt x="12118" y="36468"/>
                      <a:pt x="12449" y="36565"/>
                    </a:cubicBezTo>
                    <a:cubicBezTo>
                      <a:pt x="12491" y="36571"/>
                      <a:pt x="12541" y="36577"/>
                      <a:pt x="12603" y="36577"/>
                    </a:cubicBezTo>
                    <a:cubicBezTo>
                      <a:pt x="12747" y="36577"/>
                      <a:pt x="12955" y="36546"/>
                      <a:pt x="13269" y="36409"/>
                    </a:cubicBezTo>
                    <a:cubicBezTo>
                      <a:pt x="13386" y="36370"/>
                      <a:pt x="13503" y="36312"/>
                      <a:pt x="13581" y="36292"/>
                    </a:cubicBezTo>
                    <a:cubicBezTo>
                      <a:pt x="13718" y="36253"/>
                      <a:pt x="13776" y="36214"/>
                      <a:pt x="13796" y="36214"/>
                    </a:cubicBezTo>
                    <a:cubicBezTo>
                      <a:pt x="13854" y="36117"/>
                      <a:pt x="13893" y="36078"/>
                      <a:pt x="13932" y="36019"/>
                    </a:cubicBezTo>
                    <a:cubicBezTo>
                      <a:pt x="14654" y="35141"/>
                      <a:pt x="14908" y="34790"/>
                      <a:pt x="14908" y="34497"/>
                    </a:cubicBezTo>
                    <a:cubicBezTo>
                      <a:pt x="14908" y="34400"/>
                      <a:pt x="14869" y="34165"/>
                      <a:pt x="14479" y="33756"/>
                    </a:cubicBezTo>
                    <a:lnTo>
                      <a:pt x="14459" y="33736"/>
                    </a:lnTo>
                    <a:cubicBezTo>
                      <a:pt x="14342" y="33561"/>
                      <a:pt x="14225" y="33346"/>
                      <a:pt x="14186" y="33073"/>
                    </a:cubicBezTo>
                    <a:cubicBezTo>
                      <a:pt x="14166" y="32780"/>
                      <a:pt x="14244" y="32507"/>
                      <a:pt x="14322" y="32351"/>
                    </a:cubicBezTo>
                    <a:cubicBezTo>
                      <a:pt x="14459" y="32058"/>
                      <a:pt x="14674" y="31863"/>
                      <a:pt x="14752" y="31804"/>
                    </a:cubicBezTo>
                    <a:cubicBezTo>
                      <a:pt x="14947" y="31668"/>
                      <a:pt x="15201" y="31492"/>
                      <a:pt x="15337" y="31414"/>
                    </a:cubicBezTo>
                    <a:cubicBezTo>
                      <a:pt x="15883" y="31102"/>
                      <a:pt x="16274" y="30829"/>
                      <a:pt x="16430" y="30556"/>
                    </a:cubicBezTo>
                    <a:cubicBezTo>
                      <a:pt x="16488" y="30458"/>
                      <a:pt x="16508" y="30400"/>
                      <a:pt x="16508" y="30322"/>
                    </a:cubicBezTo>
                    <a:cubicBezTo>
                      <a:pt x="16508" y="30205"/>
                      <a:pt x="16469" y="29931"/>
                      <a:pt x="16137" y="29483"/>
                    </a:cubicBezTo>
                    <a:cubicBezTo>
                      <a:pt x="15825" y="29053"/>
                      <a:pt x="15805" y="28487"/>
                      <a:pt x="15805" y="28351"/>
                    </a:cubicBezTo>
                    <a:cubicBezTo>
                      <a:pt x="15552" y="28117"/>
                      <a:pt x="15337" y="27824"/>
                      <a:pt x="15220" y="27473"/>
                    </a:cubicBezTo>
                    <a:cubicBezTo>
                      <a:pt x="15122" y="27122"/>
                      <a:pt x="15142" y="26790"/>
                      <a:pt x="15259" y="26458"/>
                    </a:cubicBezTo>
                    <a:cubicBezTo>
                      <a:pt x="15513" y="25775"/>
                      <a:pt x="16196" y="25366"/>
                      <a:pt x="16274" y="25327"/>
                    </a:cubicBezTo>
                    <a:cubicBezTo>
                      <a:pt x="16313" y="25288"/>
                      <a:pt x="16332" y="25268"/>
                      <a:pt x="16371" y="25249"/>
                    </a:cubicBezTo>
                    <a:cubicBezTo>
                      <a:pt x="16898" y="24605"/>
                      <a:pt x="17366" y="24078"/>
                      <a:pt x="17776" y="23610"/>
                    </a:cubicBezTo>
                    <a:cubicBezTo>
                      <a:pt x="18810" y="22439"/>
                      <a:pt x="19435" y="21756"/>
                      <a:pt x="19844" y="21268"/>
                    </a:cubicBezTo>
                    <a:lnTo>
                      <a:pt x="19844" y="21268"/>
                    </a:lnTo>
                    <a:cubicBezTo>
                      <a:pt x="19805" y="21288"/>
                      <a:pt x="19747" y="21288"/>
                      <a:pt x="19708" y="21327"/>
                    </a:cubicBezTo>
                    <a:cubicBezTo>
                      <a:pt x="19524" y="21375"/>
                      <a:pt x="19344" y="21390"/>
                      <a:pt x="19185" y="21390"/>
                    </a:cubicBezTo>
                    <a:cubicBezTo>
                      <a:pt x="18954" y="21390"/>
                      <a:pt x="18766" y="21358"/>
                      <a:pt x="18674" y="21346"/>
                    </a:cubicBezTo>
                    <a:cubicBezTo>
                      <a:pt x="18557" y="21327"/>
                      <a:pt x="18342" y="21268"/>
                      <a:pt x="18147" y="21171"/>
                    </a:cubicBezTo>
                    <a:cubicBezTo>
                      <a:pt x="18088" y="21151"/>
                      <a:pt x="17971" y="21093"/>
                      <a:pt x="17854" y="20975"/>
                    </a:cubicBezTo>
                    <a:cubicBezTo>
                      <a:pt x="17776" y="20936"/>
                      <a:pt x="17659" y="20780"/>
                      <a:pt x="17561" y="20566"/>
                    </a:cubicBezTo>
                    <a:cubicBezTo>
                      <a:pt x="17503" y="20449"/>
                      <a:pt x="17483" y="20273"/>
                      <a:pt x="17483" y="20117"/>
                    </a:cubicBezTo>
                    <a:cubicBezTo>
                      <a:pt x="17444" y="20097"/>
                      <a:pt x="17308" y="20019"/>
                      <a:pt x="17074" y="19902"/>
                    </a:cubicBezTo>
                    <a:cubicBezTo>
                      <a:pt x="16722" y="19727"/>
                      <a:pt x="16001" y="19395"/>
                      <a:pt x="15552" y="18693"/>
                    </a:cubicBezTo>
                    <a:cubicBezTo>
                      <a:pt x="15318" y="18263"/>
                      <a:pt x="15201" y="17756"/>
                      <a:pt x="15201" y="17190"/>
                    </a:cubicBezTo>
                    <a:cubicBezTo>
                      <a:pt x="15201" y="16976"/>
                      <a:pt x="15044" y="16663"/>
                      <a:pt x="14596" y="15883"/>
                    </a:cubicBezTo>
                    <a:cubicBezTo>
                      <a:pt x="14225" y="15200"/>
                      <a:pt x="13562" y="14146"/>
                      <a:pt x="13562" y="12859"/>
                    </a:cubicBezTo>
                    <a:lnTo>
                      <a:pt x="13562" y="12839"/>
                    </a:lnTo>
                    <a:cubicBezTo>
                      <a:pt x="13269" y="12937"/>
                      <a:pt x="12976" y="12976"/>
                      <a:pt x="12703" y="12976"/>
                    </a:cubicBezTo>
                    <a:cubicBezTo>
                      <a:pt x="12137" y="12976"/>
                      <a:pt x="11669" y="12839"/>
                      <a:pt x="11337" y="12605"/>
                    </a:cubicBezTo>
                    <a:cubicBezTo>
                      <a:pt x="11240" y="12742"/>
                      <a:pt x="11123" y="12859"/>
                      <a:pt x="10986" y="12956"/>
                    </a:cubicBezTo>
                    <a:cubicBezTo>
                      <a:pt x="10752" y="13151"/>
                      <a:pt x="10479" y="13268"/>
                      <a:pt x="10186" y="13346"/>
                    </a:cubicBezTo>
                    <a:cubicBezTo>
                      <a:pt x="10045" y="13375"/>
                      <a:pt x="9911" y="13387"/>
                      <a:pt x="9786" y="13387"/>
                    </a:cubicBezTo>
                    <a:cubicBezTo>
                      <a:pt x="9322" y="13387"/>
                      <a:pt x="8992" y="13229"/>
                      <a:pt x="8976" y="13229"/>
                    </a:cubicBezTo>
                    <a:cubicBezTo>
                      <a:pt x="8957" y="13229"/>
                      <a:pt x="8918" y="13190"/>
                      <a:pt x="8918" y="13190"/>
                    </a:cubicBezTo>
                    <a:cubicBezTo>
                      <a:pt x="8586" y="13151"/>
                      <a:pt x="8313" y="12956"/>
                      <a:pt x="8157" y="12663"/>
                    </a:cubicBezTo>
                    <a:cubicBezTo>
                      <a:pt x="8118" y="12585"/>
                      <a:pt x="8098" y="12507"/>
                      <a:pt x="8059" y="12449"/>
                    </a:cubicBezTo>
                    <a:cubicBezTo>
                      <a:pt x="7942" y="12410"/>
                      <a:pt x="7045" y="12195"/>
                      <a:pt x="6752" y="11473"/>
                    </a:cubicBezTo>
                    <a:cubicBezTo>
                      <a:pt x="6693" y="11337"/>
                      <a:pt x="6674" y="11200"/>
                      <a:pt x="6654" y="11083"/>
                    </a:cubicBezTo>
                    <a:close/>
                  </a:path>
                </a:pathLst>
              </a:custGeom>
              <a:solidFill>
                <a:srgbClr val="0088D3">
                  <a:alpha val="2755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114;p41">
                <a:extLst>
                  <a:ext uri="{FF2B5EF4-FFF2-40B4-BE49-F238E27FC236}">
                    <a16:creationId xmlns:a16="http://schemas.microsoft.com/office/drawing/2014/main" id="{99011B70-9309-4E74-8035-0EE789C2D8A0}"/>
                  </a:ext>
                </a:extLst>
              </p:cNvPr>
              <p:cNvSpPr/>
              <p:nvPr/>
            </p:nvSpPr>
            <p:spPr>
              <a:xfrm>
                <a:off x="4766767" y="1372980"/>
                <a:ext cx="2798316" cy="930166"/>
              </a:xfrm>
              <a:custGeom>
                <a:avLst/>
                <a:gdLst/>
                <a:ahLst/>
                <a:cxnLst/>
                <a:rect l="l" t="t" r="r" b="b"/>
                <a:pathLst>
                  <a:path w="43664" h="14514" extrusionOk="0">
                    <a:moveTo>
                      <a:pt x="38941" y="1"/>
                    </a:moveTo>
                    <a:lnTo>
                      <a:pt x="38941" y="1"/>
                    </a:lnTo>
                    <a:cubicBezTo>
                      <a:pt x="40326" y="625"/>
                      <a:pt x="41126" y="1679"/>
                      <a:pt x="41126" y="2381"/>
                    </a:cubicBezTo>
                    <a:cubicBezTo>
                      <a:pt x="41126" y="2713"/>
                      <a:pt x="41341" y="2830"/>
                      <a:pt x="41439" y="3006"/>
                    </a:cubicBezTo>
                    <a:cubicBezTo>
                      <a:pt x="41575" y="3201"/>
                      <a:pt x="41439" y="3474"/>
                      <a:pt x="40405" y="4157"/>
                    </a:cubicBezTo>
                    <a:cubicBezTo>
                      <a:pt x="39370" y="4820"/>
                      <a:pt x="38414" y="5133"/>
                      <a:pt x="37341" y="5191"/>
                    </a:cubicBezTo>
                    <a:cubicBezTo>
                      <a:pt x="37162" y="5203"/>
                      <a:pt x="36979" y="5208"/>
                      <a:pt x="36792" y="5208"/>
                    </a:cubicBezTo>
                    <a:cubicBezTo>
                      <a:pt x="36045" y="5208"/>
                      <a:pt x="35230" y="5121"/>
                      <a:pt x="34278" y="4996"/>
                    </a:cubicBezTo>
                    <a:cubicBezTo>
                      <a:pt x="33642" y="4909"/>
                      <a:pt x="33149" y="4879"/>
                      <a:pt x="32743" y="4879"/>
                    </a:cubicBezTo>
                    <a:cubicBezTo>
                      <a:pt x="31907" y="4879"/>
                      <a:pt x="31444" y="5004"/>
                      <a:pt x="30875" y="5004"/>
                    </a:cubicBezTo>
                    <a:cubicBezTo>
                      <a:pt x="30611" y="5004"/>
                      <a:pt x="30324" y="4977"/>
                      <a:pt x="29966" y="4898"/>
                    </a:cubicBezTo>
                    <a:cubicBezTo>
                      <a:pt x="29474" y="4798"/>
                      <a:pt x="29086" y="4754"/>
                      <a:pt x="28799" y="4754"/>
                    </a:cubicBezTo>
                    <a:cubicBezTo>
                      <a:pt x="28195" y="4754"/>
                      <a:pt x="28030" y="4946"/>
                      <a:pt x="28268" y="5211"/>
                    </a:cubicBezTo>
                    <a:cubicBezTo>
                      <a:pt x="28400" y="5342"/>
                      <a:pt x="28327" y="5374"/>
                      <a:pt x="28169" y="5374"/>
                    </a:cubicBezTo>
                    <a:cubicBezTo>
                      <a:pt x="28021" y="5374"/>
                      <a:pt x="27798" y="5346"/>
                      <a:pt x="27597" y="5346"/>
                    </a:cubicBezTo>
                    <a:cubicBezTo>
                      <a:pt x="27374" y="5346"/>
                      <a:pt x="27177" y="5380"/>
                      <a:pt x="27137" y="5523"/>
                    </a:cubicBezTo>
                    <a:cubicBezTo>
                      <a:pt x="27120" y="5568"/>
                      <a:pt x="27053" y="5588"/>
                      <a:pt x="26947" y="5588"/>
                    </a:cubicBezTo>
                    <a:cubicBezTo>
                      <a:pt x="26185" y="5588"/>
                      <a:pt x="23423" y="4541"/>
                      <a:pt x="23098" y="4215"/>
                    </a:cubicBezTo>
                    <a:cubicBezTo>
                      <a:pt x="22746" y="3884"/>
                      <a:pt x="25985" y="2655"/>
                      <a:pt x="24620" y="2381"/>
                    </a:cubicBezTo>
                    <a:cubicBezTo>
                      <a:pt x="23254" y="2128"/>
                      <a:pt x="20542" y="1874"/>
                      <a:pt x="19156" y="1679"/>
                    </a:cubicBezTo>
                    <a:cubicBezTo>
                      <a:pt x="18812" y="1630"/>
                      <a:pt x="18416" y="1607"/>
                      <a:pt x="18035" y="1607"/>
                    </a:cubicBezTo>
                    <a:cubicBezTo>
                      <a:pt x="16881" y="1607"/>
                      <a:pt x="15862" y="1820"/>
                      <a:pt x="16815" y="2186"/>
                    </a:cubicBezTo>
                    <a:cubicBezTo>
                      <a:pt x="17781" y="2564"/>
                      <a:pt x="17708" y="2906"/>
                      <a:pt x="17272" y="2906"/>
                    </a:cubicBezTo>
                    <a:cubicBezTo>
                      <a:pt x="17145" y="2906"/>
                      <a:pt x="16987" y="2877"/>
                      <a:pt x="16815" y="2811"/>
                    </a:cubicBezTo>
                    <a:cubicBezTo>
                      <a:pt x="16707" y="2770"/>
                      <a:pt x="16610" y="2754"/>
                      <a:pt x="16517" y="2754"/>
                    </a:cubicBezTo>
                    <a:cubicBezTo>
                      <a:pt x="16078" y="2754"/>
                      <a:pt x="15757" y="3127"/>
                      <a:pt x="15088" y="3127"/>
                    </a:cubicBezTo>
                    <a:cubicBezTo>
                      <a:pt x="14872" y="3127"/>
                      <a:pt x="14621" y="3089"/>
                      <a:pt x="14317" y="2986"/>
                    </a:cubicBezTo>
                    <a:cubicBezTo>
                      <a:pt x="12912" y="2498"/>
                      <a:pt x="12795" y="2694"/>
                      <a:pt x="11469" y="2011"/>
                    </a:cubicBezTo>
                    <a:cubicBezTo>
                      <a:pt x="11088" y="1809"/>
                      <a:pt x="10748" y="1726"/>
                      <a:pt x="10481" y="1726"/>
                    </a:cubicBezTo>
                    <a:cubicBezTo>
                      <a:pt x="9843" y="1726"/>
                      <a:pt x="9615" y="2195"/>
                      <a:pt x="10220" y="2635"/>
                    </a:cubicBezTo>
                    <a:cubicBezTo>
                      <a:pt x="11078" y="3259"/>
                      <a:pt x="10434" y="3494"/>
                      <a:pt x="9888" y="3494"/>
                    </a:cubicBezTo>
                    <a:cubicBezTo>
                      <a:pt x="9322" y="3494"/>
                      <a:pt x="8386" y="4079"/>
                      <a:pt x="9342" y="4996"/>
                    </a:cubicBezTo>
                    <a:cubicBezTo>
                      <a:pt x="10298" y="5932"/>
                      <a:pt x="12912" y="7532"/>
                      <a:pt x="11703" y="7532"/>
                    </a:cubicBezTo>
                    <a:cubicBezTo>
                      <a:pt x="11205" y="7532"/>
                      <a:pt x="10612" y="7580"/>
                      <a:pt x="10023" y="7580"/>
                    </a:cubicBezTo>
                    <a:cubicBezTo>
                      <a:pt x="9201" y="7580"/>
                      <a:pt x="8385" y="7488"/>
                      <a:pt x="7839" y="7045"/>
                    </a:cubicBezTo>
                    <a:cubicBezTo>
                      <a:pt x="6864" y="6303"/>
                      <a:pt x="6181" y="5932"/>
                      <a:pt x="5713" y="5464"/>
                    </a:cubicBezTo>
                    <a:cubicBezTo>
                      <a:pt x="5627" y="5378"/>
                      <a:pt x="5572" y="5342"/>
                      <a:pt x="5542" y="5342"/>
                    </a:cubicBezTo>
                    <a:cubicBezTo>
                      <a:pt x="5410" y="5342"/>
                      <a:pt x="5783" y="6057"/>
                      <a:pt x="6181" y="6264"/>
                    </a:cubicBezTo>
                    <a:cubicBezTo>
                      <a:pt x="6280" y="6320"/>
                      <a:pt x="6288" y="6345"/>
                      <a:pt x="6235" y="6345"/>
                    </a:cubicBezTo>
                    <a:cubicBezTo>
                      <a:pt x="6050" y="6345"/>
                      <a:pt x="5123" y="6041"/>
                      <a:pt x="4835" y="5737"/>
                    </a:cubicBezTo>
                    <a:cubicBezTo>
                      <a:pt x="4464" y="5367"/>
                      <a:pt x="3839" y="4898"/>
                      <a:pt x="3547" y="4606"/>
                    </a:cubicBezTo>
                    <a:cubicBezTo>
                      <a:pt x="3254" y="4313"/>
                      <a:pt x="2805" y="3181"/>
                      <a:pt x="3098" y="2069"/>
                    </a:cubicBezTo>
                    <a:lnTo>
                      <a:pt x="3098" y="2069"/>
                    </a:lnTo>
                    <a:cubicBezTo>
                      <a:pt x="2474" y="3103"/>
                      <a:pt x="2766" y="4664"/>
                      <a:pt x="3332" y="5191"/>
                    </a:cubicBezTo>
                    <a:cubicBezTo>
                      <a:pt x="3859" y="5737"/>
                      <a:pt x="4249" y="7006"/>
                      <a:pt x="5615" y="7864"/>
                    </a:cubicBezTo>
                    <a:cubicBezTo>
                      <a:pt x="6981" y="8703"/>
                      <a:pt x="8834" y="9171"/>
                      <a:pt x="8308" y="9249"/>
                    </a:cubicBezTo>
                    <a:cubicBezTo>
                      <a:pt x="7761" y="9328"/>
                      <a:pt x="6278" y="9620"/>
                      <a:pt x="6513" y="9835"/>
                    </a:cubicBezTo>
                    <a:cubicBezTo>
                      <a:pt x="6674" y="9984"/>
                      <a:pt x="6701" y="10102"/>
                      <a:pt x="6513" y="10102"/>
                    </a:cubicBezTo>
                    <a:cubicBezTo>
                      <a:pt x="6405" y="10102"/>
                      <a:pt x="6228" y="10063"/>
                      <a:pt x="5966" y="9971"/>
                    </a:cubicBezTo>
                    <a:cubicBezTo>
                      <a:pt x="5789" y="9920"/>
                      <a:pt x="5659" y="9897"/>
                      <a:pt x="5581" y="9897"/>
                    </a:cubicBezTo>
                    <a:cubicBezTo>
                      <a:pt x="5334" y="9897"/>
                      <a:pt x="5607" y="10133"/>
                      <a:pt x="6513" y="10459"/>
                    </a:cubicBezTo>
                    <a:cubicBezTo>
                      <a:pt x="6747" y="10537"/>
                      <a:pt x="6942" y="10635"/>
                      <a:pt x="7078" y="10713"/>
                    </a:cubicBezTo>
                    <a:cubicBezTo>
                      <a:pt x="7820" y="11084"/>
                      <a:pt x="8074" y="11493"/>
                      <a:pt x="8932" y="11610"/>
                    </a:cubicBezTo>
                    <a:cubicBezTo>
                      <a:pt x="9612" y="11711"/>
                      <a:pt x="8910" y="11796"/>
                      <a:pt x="8022" y="11796"/>
                    </a:cubicBezTo>
                    <a:cubicBezTo>
                      <a:pt x="7535" y="11796"/>
                      <a:pt x="6992" y="11770"/>
                      <a:pt x="6591" y="11708"/>
                    </a:cubicBezTo>
                    <a:cubicBezTo>
                      <a:pt x="5478" y="11532"/>
                      <a:pt x="3371" y="11298"/>
                      <a:pt x="2474" y="10927"/>
                    </a:cubicBezTo>
                    <a:cubicBezTo>
                      <a:pt x="1576" y="10557"/>
                      <a:pt x="1010" y="10049"/>
                      <a:pt x="464" y="9640"/>
                    </a:cubicBezTo>
                    <a:cubicBezTo>
                      <a:pt x="370" y="9567"/>
                      <a:pt x="297" y="9535"/>
                      <a:pt x="244" y="9535"/>
                    </a:cubicBezTo>
                    <a:cubicBezTo>
                      <a:pt x="0" y="9535"/>
                      <a:pt x="178" y="10201"/>
                      <a:pt x="659" y="10537"/>
                    </a:cubicBezTo>
                    <a:cubicBezTo>
                      <a:pt x="1244" y="10947"/>
                      <a:pt x="3449" y="12801"/>
                      <a:pt x="5927" y="13249"/>
                    </a:cubicBezTo>
                    <a:cubicBezTo>
                      <a:pt x="8425" y="13659"/>
                      <a:pt x="9088" y="13445"/>
                      <a:pt x="10942" y="14030"/>
                    </a:cubicBezTo>
                    <a:cubicBezTo>
                      <a:pt x="11655" y="14260"/>
                      <a:pt x="12064" y="14312"/>
                      <a:pt x="12406" y="14312"/>
                    </a:cubicBezTo>
                    <a:cubicBezTo>
                      <a:pt x="12691" y="14312"/>
                      <a:pt x="12930" y="14276"/>
                      <a:pt x="13261" y="14276"/>
                    </a:cubicBezTo>
                    <a:cubicBezTo>
                      <a:pt x="13544" y="14276"/>
                      <a:pt x="13893" y="14302"/>
                      <a:pt x="14395" y="14401"/>
                    </a:cubicBezTo>
                    <a:cubicBezTo>
                      <a:pt x="14819" y="14478"/>
                      <a:pt x="15205" y="14514"/>
                      <a:pt x="15541" y="14514"/>
                    </a:cubicBezTo>
                    <a:cubicBezTo>
                      <a:pt x="16648" y="14514"/>
                      <a:pt x="17219" y="14125"/>
                      <a:pt x="16815" y="13542"/>
                    </a:cubicBezTo>
                    <a:cubicBezTo>
                      <a:pt x="16268" y="12781"/>
                      <a:pt x="16756" y="12469"/>
                      <a:pt x="16503" y="12001"/>
                    </a:cubicBezTo>
                    <a:cubicBezTo>
                      <a:pt x="16229" y="11571"/>
                      <a:pt x="16054" y="11376"/>
                      <a:pt x="16522" y="11220"/>
                    </a:cubicBezTo>
                    <a:cubicBezTo>
                      <a:pt x="16951" y="11103"/>
                      <a:pt x="17498" y="10732"/>
                      <a:pt x="16698" y="10264"/>
                    </a:cubicBezTo>
                    <a:cubicBezTo>
                      <a:pt x="16014" y="9914"/>
                      <a:pt x="16186" y="9396"/>
                      <a:pt x="17361" y="9396"/>
                    </a:cubicBezTo>
                    <a:cubicBezTo>
                      <a:pt x="17628" y="9396"/>
                      <a:pt x="17946" y="9422"/>
                      <a:pt x="18317" y="9484"/>
                    </a:cubicBezTo>
                    <a:cubicBezTo>
                      <a:pt x="20346" y="9835"/>
                      <a:pt x="23390" y="10693"/>
                      <a:pt x="24698" y="10830"/>
                    </a:cubicBezTo>
                    <a:cubicBezTo>
                      <a:pt x="25985" y="11006"/>
                      <a:pt x="27000" y="11123"/>
                      <a:pt x="25693" y="11552"/>
                    </a:cubicBezTo>
                    <a:cubicBezTo>
                      <a:pt x="24366" y="12001"/>
                      <a:pt x="26219" y="12762"/>
                      <a:pt x="27332" y="12762"/>
                    </a:cubicBezTo>
                    <a:cubicBezTo>
                      <a:pt x="27914" y="12762"/>
                      <a:pt x="28303" y="12850"/>
                      <a:pt x="28769" y="12850"/>
                    </a:cubicBezTo>
                    <a:cubicBezTo>
                      <a:pt x="29178" y="12850"/>
                      <a:pt x="29646" y="12782"/>
                      <a:pt x="30356" y="12527"/>
                    </a:cubicBezTo>
                    <a:cubicBezTo>
                      <a:pt x="31773" y="12037"/>
                      <a:pt x="32277" y="12020"/>
                      <a:pt x="33568" y="12020"/>
                    </a:cubicBezTo>
                    <a:cubicBezTo>
                      <a:pt x="33663" y="12020"/>
                      <a:pt x="33763" y="12020"/>
                      <a:pt x="33868" y="12020"/>
                    </a:cubicBezTo>
                    <a:cubicBezTo>
                      <a:pt x="35351" y="12020"/>
                      <a:pt x="38395" y="11610"/>
                      <a:pt x="37146" y="11064"/>
                    </a:cubicBezTo>
                    <a:cubicBezTo>
                      <a:pt x="36002" y="10574"/>
                      <a:pt x="36447" y="10557"/>
                      <a:pt x="37238" y="10557"/>
                    </a:cubicBezTo>
                    <a:cubicBezTo>
                      <a:pt x="37297" y="10557"/>
                      <a:pt x="37357" y="10557"/>
                      <a:pt x="37419" y="10557"/>
                    </a:cubicBezTo>
                    <a:cubicBezTo>
                      <a:pt x="38317" y="10557"/>
                      <a:pt x="40034" y="10303"/>
                      <a:pt x="38570" y="9659"/>
                    </a:cubicBezTo>
                    <a:cubicBezTo>
                      <a:pt x="37107" y="9035"/>
                      <a:pt x="37927" y="8274"/>
                      <a:pt x="40619" y="7337"/>
                    </a:cubicBezTo>
                    <a:cubicBezTo>
                      <a:pt x="43292" y="6420"/>
                      <a:pt x="43663" y="5093"/>
                      <a:pt x="43039" y="3923"/>
                    </a:cubicBezTo>
                    <a:cubicBezTo>
                      <a:pt x="42414" y="2830"/>
                      <a:pt x="42083" y="2869"/>
                      <a:pt x="41712" y="2206"/>
                    </a:cubicBezTo>
                    <a:cubicBezTo>
                      <a:pt x="41692" y="2167"/>
                      <a:pt x="41673" y="2128"/>
                      <a:pt x="41673" y="2089"/>
                    </a:cubicBezTo>
                    <a:cubicBezTo>
                      <a:pt x="41283" y="1289"/>
                      <a:pt x="40112" y="333"/>
                      <a:pt x="389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115;p41">
                <a:extLst>
                  <a:ext uri="{FF2B5EF4-FFF2-40B4-BE49-F238E27FC236}">
                    <a16:creationId xmlns:a16="http://schemas.microsoft.com/office/drawing/2014/main" id="{C5DBB3AB-CEC9-443E-BAD9-C11BC4131384}"/>
                  </a:ext>
                </a:extLst>
              </p:cNvPr>
              <p:cNvSpPr/>
              <p:nvPr/>
            </p:nvSpPr>
            <p:spPr>
              <a:xfrm>
                <a:off x="4766834" y="1371762"/>
                <a:ext cx="2794471" cy="929397"/>
              </a:xfrm>
              <a:custGeom>
                <a:avLst/>
                <a:gdLst/>
                <a:ahLst/>
                <a:cxnLst/>
                <a:rect l="l" t="t" r="r" b="b"/>
                <a:pathLst>
                  <a:path w="43604" h="14502" extrusionOk="0">
                    <a:moveTo>
                      <a:pt x="38882" y="0"/>
                    </a:moveTo>
                    <a:lnTo>
                      <a:pt x="38882" y="0"/>
                    </a:lnTo>
                    <a:cubicBezTo>
                      <a:pt x="40267" y="644"/>
                      <a:pt x="41086" y="1678"/>
                      <a:pt x="41086" y="2381"/>
                    </a:cubicBezTo>
                    <a:cubicBezTo>
                      <a:pt x="41086" y="2693"/>
                      <a:pt x="41301" y="2830"/>
                      <a:pt x="41399" y="2986"/>
                    </a:cubicBezTo>
                    <a:cubicBezTo>
                      <a:pt x="41516" y="3181"/>
                      <a:pt x="41399" y="3434"/>
                      <a:pt x="40345" y="4137"/>
                    </a:cubicBezTo>
                    <a:cubicBezTo>
                      <a:pt x="39330" y="4820"/>
                      <a:pt x="38374" y="5112"/>
                      <a:pt x="37301" y="5191"/>
                    </a:cubicBezTo>
                    <a:cubicBezTo>
                      <a:pt x="36052" y="5834"/>
                      <a:pt x="35877" y="6361"/>
                      <a:pt x="36950" y="6830"/>
                    </a:cubicBezTo>
                    <a:cubicBezTo>
                      <a:pt x="38413" y="7454"/>
                      <a:pt x="36716" y="7727"/>
                      <a:pt x="35818" y="7727"/>
                    </a:cubicBezTo>
                    <a:cubicBezTo>
                      <a:pt x="35755" y="7727"/>
                      <a:pt x="35693" y="7727"/>
                      <a:pt x="35633" y="7727"/>
                    </a:cubicBezTo>
                    <a:cubicBezTo>
                      <a:pt x="34827" y="7727"/>
                      <a:pt x="34382" y="7744"/>
                      <a:pt x="35545" y="8234"/>
                    </a:cubicBezTo>
                    <a:cubicBezTo>
                      <a:pt x="36794" y="8781"/>
                      <a:pt x="33731" y="9190"/>
                      <a:pt x="32248" y="9190"/>
                    </a:cubicBezTo>
                    <a:cubicBezTo>
                      <a:pt x="32143" y="9190"/>
                      <a:pt x="32043" y="9190"/>
                      <a:pt x="31947" y="9190"/>
                    </a:cubicBezTo>
                    <a:cubicBezTo>
                      <a:pt x="30659" y="9190"/>
                      <a:pt x="30171" y="9207"/>
                      <a:pt x="28735" y="9698"/>
                    </a:cubicBezTo>
                    <a:cubicBezTo>
                      <a:pt x="28016" y="9953"/>
                      <a:pt x="27543" y="10021"/>
                      <a:pt x="27132" y="10021"/>
                    </a:cubicBezTo>
                    <a:cubicBezTo>
                      <a:pt x="26663" y="10021"/>
                      <a:pt x="26274" y="9932"/>
                      <a:pt x="25692" y="9932"/>
                    </a:cubicBezTo>
                    <a:cubicBezTo>
                      <a:pt x="24619" y="9932"/>
                      <a:pt x="22765" y="9171"/>
                      <a:pt x="24072" y="8722"/>
                    </a:cubicBezTo>
                    <a:cubicBezTo>
                      <a:pt x="25399" y="8293"/>
                      <a:pt x="24365" y="8156"/>
                      <a:pt x="23077" y="8000"/>
                    </a:cubicBezTo>
                    <a:cubicBezTo>
                      <a:pt x="21789" y="7844"/>
                      <a:pt x="18745" y="7005"/>
                      <a:pt x="16716" y="6654"/>
                    </a:cubicBezTo>
                    <a:cubicBezTo>
                      <a:pt x="16341" y="6593"/>
                      <a:pt x="16021" y="6566"/>
                      <a:pt x="15753" y="6566"/>
                    </a:cubicBezTo>
                    <a:cubicBezTo>
                      <a:pt x="14571" y="6566"/>
                      <a:pt x="14409" y="7084"/>
                      <a:pt x="15077" y="7434"/>
                    </a:cubicBezTo>
                    <a:cubicBezTo>
                      <a:pt x="15877" y="7903"/>
                      <a:pt x="15350" y="8273"/>
                      <a:pt x="14902" y="8390"/>
                    </a:cubicBezTo>
                    <a:cubicBezTo>
                      <a:pt x="14453" y="8527"/>
                      <a:pt x="14609" y="8722"/>
                      <a:pt x="14882" y="9171"/>
                    </a:cubicBezTo>
                    <a:cubicBezTo>
                      <a:pt x="15155" y="9620"/>
                      <a:pt x="14668" y="9951"/>
                      <a:pt x="15194" y="10712"/>
                    </a:cubicBezTo>
                    <a:cubicBezTo>
                      <a:pt x="15609" y="11276"/>
                      <a:pt x="15045" y="11681"/>
                      <a:pt x="13963" y="11681"/>
                    </a:cubicBezTo>
                    <a:cubicBezTo>
                      <a:pt x="13620" y="11681"/>
                      <a:pt x="13226" y="11640"/>
                      <a:pt x="12794" y="11551"/>
                    </a:cubicBezTo>
                    <a:cubicBezTo>
                      <a:pt x="12314" y="11464"/>
                      <a:pt x="11973" y="11439"/>
                      <a:pt x="11697" y="11439"/>
                    </a:cubicBezTo>
                    <a:cubicBezTo>
                      <a:pt x="11336" y="11439"/>
                      <a:pt x="11087" y="11481"/>
                      <a:pt x="10784" y="11481"/>
                    </a:cubicBezTo>
                    <a:cubicBezTo>
                      <a:pt x="10443" y="11481"/>
                      <a:pt x="10034" y="11428"/>
                      <a:pt x="9321" y="11200"/>
                    </a:cubicBezTo>
                    <a:cubicBezTo>
                      <a:pt x="8404" y="10927"/>
                      <a:pt x="7760" y="10829"/>
                      <a:pt x="7058" y="10751"/>
                    </a:cubicBezTo>
                    <a:lnTo>
                      <a:pt x="7058" y="10751"/>
                    </a:lnTo>
                    <a:cubicBezTo>
                      <a:pt x="7780" y="11142"/>
                      <a:pt x="8053" y="11532"/>
                      <a:pt x="8912" y="11649"/>
                    </a:cubicBezTo>
                    <a:cubicBezTo>
                      <a:pt x="9592" y="11750"/>
                      <a:pt x="8881" y="11834"/>
                      <a:pt x="7993" y="11834"/>
                    </a:cubicBezTo>
                    <a:cubicBezTo>
                      <a:pt x="7506" y="11834"/>
                      <a:pt x="6964" y="11809"/>
                      <a:pt x="6570" y="11746"/>
                    </a:cubicBezTo>
                    <a:cubicBezTo>
                      <a:pt x="5438" y="11590"/>
                      <a:pt x="3351" y="11337"/>
                      <a:pt x="2453" y="10966"/>
                    </a:cubicBezTo>
                    <a:cubicBezTo>
                      <a:pt x="1517" y="10615"/>
                      <a:pt x="990" y="10088"/>
                      <a:pt x="443" y="9678"/>
                    </a:cubicBezTo>
                    <a:cubicBezTo>
                      <a:pt x="349" y="9599"/>
                      <a:pt x="277" y="9565"/>
                      <a:pt x="226" y="9565"/>
                    </a:cubicBezTo>
                    <a:cubicBezTo>
                      <a:pt x="1" y="9565"/>
                      <a:pt x="174" y="10219"/>
                      <a:pt x="619" y="10537"/>
                    </a:cubicBezTo>
                    <a:cubicBezTo>
                      <a:pt x="1204" y="10946"/>
                      <a:pt x="3390" y="12820"/>
                      <a:pt x="5887" y="13229"/>
                    </a:cubicBezTo>
                    <a:cubicBezTo>
                      <a:pt x="8365" y="13659"/>
                      <a:pt x="9048" y="13424"/>
                      <a:pt x="10882" y="14010"/>
                    </a:cubicBezTo>
                    <a:cubicBezTo>
                      <a:pt x="11591" y="14229"/>
                      <a:pt x="12000" y="14278"/>
                      <a:pt x="12338" y="14278"/>
                    </a:cubicBezTo>
                    <a:cubicBezTo>
                      <a:pt x="12619" y="14278"/>
                      <a:pt x="12852" y="14244"/>
                      <a:pt x="13168" y="14244"/>
                    </a:cubicBezTo>
                    <a:cubicBezTo>
                      <a:pt x="13455" y="14244"/>
                      <a:pt x="13811" y="14272"/>
                      <a:pt x="14336" y="14381"/>
                    </a:cubicBezTo>
                    <a:cubicBezTo>
                      <a:pt x="14770" y="14464"/>
                      <a:pt x="15164" y="14502"/>
                      <a:pt x="15507" y="14502"/>
                    </a:cubicBezTo>
                    <a:cubicBezTo>
                      <a:pt x="16611" y="14502"/>
                      <a:pt x="17172" y="14103"/>
                      <a:pt x="16755" y="13522"/>
                    </a:cubicBezTo>
                    <a:cubicBezTo>
                      <a:pt x="16228" y="12781"/>
                      <a:pt x="16716" y="12429"/>
                      <a:pt x="16443" y="12000"/>
                    </a:cubicBezTo>
                    <a:cubicBezTo>
                      <a:pt x="16170" y="11532"/>
                      <a:pt x="16033" y="11337"/>
                      <a:pt x="16463" y="11220"/>
                    </a:cubicBezTo>
                    <a:cubicBezTo>
                      <a:pt x="16931" y="11083"/>
                      <a:pt x="17458" y="10693"/>
                      <a:pt x="16638" y="10264"/>
                    </a:cubicBezTo>
                    <a:cubicBezTo>
                      <a:pt x="15961" y="9901"/>
                      <a:pt x="16123" y="9386"/>
                      <a:pt x="17279" y="9386"/>
                    </a:cubicBezTo>
                    <a:cubicBezTo>
                      <a:pt x="17554" y="9386"/>
                      <a:pt x="17886" y="9415"/>
                      <a:pt x="18277" y="9483"/>
                    </a:cubicBezTo>
                    <a:cubicBezTo>
                      <a:pt x="20287" y="9815"/>
                      <a:pt x="23350" y="10654"/>
                      <a:pt x="24638" y="10829"/>
                    </a:cubicBezTo>
                    <a:cubicBezTo>
                      <a:pt x="25926" y="10986"/>
                      <a:pt x="26960" y="11122"/>
                      <a:pt x="25633" y="11551"/>
                    </a:cubicBezTo>
                    <a:cubicBezTo>
                      <a:pt x="24326" y="11961"/>
                      <a:pt x="26199" y="12742"/>
                      <a:pt x="27272" y="12742"/>
                    </a:cubicBezTo>
                    <a:cubicBezTo>
                      <a:pt x="27861" y="12742"/>
                      <a:pt x="28250" y="12841"/>
                      <a:pt x="28735" y="12841"/>
                    </a:cubicBezTo>
                    <a:cubicBezTo>
                      <a:pt x="29135" y="12841"/>
                      <a:pt x="29600" y="12774"/>
                      <a:pt x="30296" y="12527"/>
                    </a:cubicBezTo>
                    <a:cubicBezTo>
                      <a:pt x="31732" y="12036"/>
                      <a:pt x="32253" y="12020"/>
                      <a:pt x="33515" y="12020"/>
                    </a:cubicBezTo>
                    <a:cubicBezTo>
                      <a:pt x="33609" y="12020"/>
                      <a:pt x="33706" y="12020"/>
                      <a:pt x="33809" y="12020"/>
                    </a:cubicBezTo>
                    <a:cubicBezTo>
                      <a:pt x="35291" y="12020"/>
                      <a:pt x="38335" y="11610"/>
                      <a:pt x="37106" y="11064"/>
                    </a:cubicBezTo>
                    <a:cubicBezTo>
                      <a:pt x="35925" y="10573"/>
                      <a:pt x="36385" y="10556"/>
                      <a:pt x="37178" y="10556"/>
                    </a:cubicBezTo>
                    <a:cubicBezTo>
                      <a:pt x="37237" y="10556"/>
                      <a:pt x="37298" y="10556"/>
                      <a:pt x="37360" y="10556"/>
                    </a:cubicBezTo>
                    <a:cubicBezTo>
                      <a:pt x="38238" y="10556"/>
                      <a:pt x="39974" y="10283"/>
                      <a:pt x="38511" y="9659"/>
                    </a:cubicBezTo>
                    <a:cubicBezTo>
                      <a:pt x="37048" y="9015"/>
                      <a:pt x="37887" y="8254"/>
                      <a:pt x="40560" y="7337"/>
                    </a:cubicBezTo>
                    <a:cubicBezTo>
                      <a:pt x="43252" y="6400"/>
                      <a:pt x="43603" y="5073"/>
                      <a:pt x="42979" y="3922"/>
                    </a:cubicBezTo>
                    <a:cubicBezTo>
                      <a:pt x="42374" y="2830"/>
                      <a:pt x="42023" y="2869"/>
                      <a:pt x="41652" y="2186"/>
                    </a:cubicBezTo>
                    <a:cubicBezTo>
                      <a:pt x="41652" y="2166"/>
                      <a:pt x="41633" y="2147"/>
                      <a:pt x="41613" y="2088"/>
                    </a:cubicBezTo>
                    <a:cubicBezTo>
                      <a:pt x="41223" y="1288"/>
                      <a:pt x="40052" y="313"/>
                      <a:pt x="38882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1116;p41">
                <a:extLst>
                  <a:ext uri="{FF2B5EF4-FFF2-40B4-BE49-F238E27FC236}">
                    <a16:creationId xmlns:a16="http://schemas.microsoft.com/office/drawing/2014/main" id="{2F58F555-3930-40B3-B2F8-F7C88554F3A2}"/>
                  </a:ext>
                </a:extLst>
              </p:cNvPr>
              <p:cNvSpPr/>
              <p:nvPr/>
            </p:nvSpPr>
            <p:spPr>
              <a:xfrm>
                <a:off x="5626836" y="2371999"/>
                <a:ext cx="1225545" cy="446369"/>
              </a:xfrm>
              <a:custGeom>
                <a:avLst/>
                <a:gdLst/>
                <a:ahLst/>
                <a:cxnLst/>
                <a:rect l="l" t="t" r="r" b="b"/>
                <a:pathLst>
                  <a:path w="19123" h="6965" extrusionOk="0">
                    <a:moveTo>
                      <a:pt x="9094" y="1"/>
                    </a:moveTo>
                    <a:cubicBezTo>
                      <a:pt x="8895" y="1"/>
                      <a:pt x="9911" y="729"/>
                      <a:pt x="11317" y="998"/>
                    </a:cubicBezTo>
                    <a:cubicBezTo>
                      <a:pt x="13057" y="1291"/>
                      <a:pt x="13525" y="1963"/>
                      <a:pt x="14722" y="1963"/>
                    </a:cubicBezTo>
                    <a:cubicBezTo>
                      <a:pt x="14800" y="1963"/>
                      <a:pt x="14881" y="1960"/>
                      <a:pt x="14965" y="1954"/>
                    </a:cubicBezTo>
                    <a:cubicBezTo>
                      <a:pt x="15067" y="1947"/>
                      <a:pt x="15149" y="1944"/>
                      <a:pt x="15211" y="1944"/>
                    </a:cubicBezTo>
                    <a:cubicBezTo>
                      <a:pt x="15964" y="1944"/>
                      <a:pt x="13914" y="2426"/>
                      <a:pt x="12654" y="2426"/>
                    </a:cubicBezTo>
                    <a:cubicBezTo>
                      <a:pt x="12590" y="2426"/>
                      <a:pt x="12527" y="2425"/>
                      <a:pt x="12468" y="2422"/>
                    </a:cubicBezTo>
                    <a:cubicBezTo>
                      <a:pt x="11570" y="2370"/>
                      <a:pt x="10681" y="2327"/>
                      <a:pt x="9917" y="2327"/>
                    </a:cubicBezTo>
                    <a:cubicBezTo>
                      <a:pt x="9535" y="2327"/>
                      <a:pt x="9183" y="2338"/>
                      <a:pt x="8878" y="2364"/>
                    </a:cubicBezTo>
                    <a:cubicBezTo>
                      <a:pt x="8786" y="2371"/>
                      <a:pt x="8684" y="2375"/>
                      <a:pt x="8574" y="2375"/>
                    </a:cubicBezTo>
                    <a:cubicBezTo>
                      <a:pt x="7562" y="2375"/>
                      <a:pt x="5880" y="2075"/>
                      <a:pt x="5405" y="1934"/>
                    </a:cubicBezTo>
                    <a:cubicBezTo>
                      <a:pt x="5335" y="1910"/>
                      <a:pt x="5277" y="1899"/>
                      <a:pt x="5233" y="1899"/>
                    </a:cubicBezTo>
                    <a:cubicBezTo>
                      <a:pt x="4958" y="1899"/>
                      <a:pt x="5201" y="2326"/>
                      <a:pt x="6126" y="2578"/>
                    </a:cubicBezTo>
                    <a:cubicBezTo>
                      <a:pt x="6976" y="2823"/>
                      <a:pt x="7237" y="3055"/>
                      <a:pt x="6842" y="3055"/>
                    </a:cubicBezTo>
                    <a:cubicBezTo>
                      <a:pt x="6765" y="3055"/>
                      <a:pt x="6663" y="3046"/>
                      <a:pt x="6536" y="3027"/>
                    </a:cubicBezTo>
                    <a:cubicBezTo>
                      <a:pt x="6432" y="3012"/>
                      <a:pt x="6349" y="3005"/>
                      <a:pt x="6284" y="3005"/>
                    </a:cubicBezTo>
                    <a:cubicBezTo>
                      <a:pt x="5859" y="3005"/>
                      <a:pt x="6190" y="3299"/>
                      <a:pt x="6478" y="3417"/>
                    </a:cubicBezTo>
                    <a:cubicBezTo>
                      <a:pt x="6819" y="3531"/>
                      <a:pt x="7178" y="4160"/>
                      <a:pt x="5088" y="4160"/>
                    </a:cubicBezTo>
                    <a:cubicBezTo>
                      <a:pt x="5026" y="4160"/>
                      <a:pt x="4963" y="4160"/>
                      <a:pt x="4897" y="4159"/>
                    </a:cubicBezTo>
                    <a:cubicBezTo>
                      <a:pt x="3902" y="4159"/>
                      <a:pt x="3395" y="4198"/>
                      <a:pt x="3024" y="4217"/>
                    </a:cubicBezTo>
                    <a:cubicBezTo>
                      <a:pt x="2691" y="4231"/>
                      <a:pt x="2485" y="4262"/>
                      <a:pt x="2152" y="4262"/>
                    </a:cubicBezTo>
                    <a:cubicBezTo>
                      <a:pt x="1997" y="4262"/>
                      <a:pt x="1815" y="4255"/>
                      <a:pt x="1580" y="4237"/>
                    </a:cubicBezTo>
                    <a:cubicBezTo>
                      <a:pt x="826" y="4165"/>
                      <a:pt x="204" y="4034"/>
                      <a:pt x="79" y="4034"/>
                    </a:cubicBezTo>
                    <a:cubicBezTo>
                      <a:pt x="1" y="4034"/>
                      <a:pt x="120" y="4086"/>
                      <a:pt x="527" y="4237"/>
                    </a:cubicBezTo>
                    <a:cubicBezTo>
                      <a:pt x="1619" y="4647"/>
                      <a:pt x="2497" y="5212"/>
                      <a:pt x="4175" y="5369"/>
                    </a:cubicBezTo>
                    <a:cubicBezTo>
                      <a:pt x="5545" y="5465"/>
                      <a:pt x="5877" y="5695"/>
                      <a:pt x="6534" y="5695"/>
                    </a:cubicBezTo>
                    <a:cubicBezTo>
                      <a:pt x="6672" y="5695"/>
                      <a:pt x="6825" y="5685"/>
                      <a:pt x="7004" y="5661"/>
                    </a:cubicBezTo>
                    <a:cubicBezTo>
                      <a:pt x="7143" y="5640"/>
                      <a:pt x="7281" y="5631"/>
                      <a:pt x="7412" y="5631"/>
                    </a:cubicBezTo>
                    <a:cubicBezTo>
                      <a:pt x="8250" y="5631"/>
                      <a:pt x="8837" y="6006"/>
                      <a:pt x="7590" y="6090"/>
                    </a:cubicBezTo>
                    <a:cubicBezTo>
                      <a:pt x="6146" y="6208"/>
                      <a:pt x="6361" y="6364"/>
                      <a:pt x="7239" y="6461"/>
                    </a:cubicBezTo>
                    <a:cubicBezTo>
                      <a:pt x="8156" y="6559"/>
                      <a:pt x="6146" y="6734"/>
                      <a:pt x="7824" y="6929"/>
                    </a:cubicBezTo>
                    <a:cubicBezTo>
                      <a:pt x="8085" y="6954"/>
                      <a:pt x="8332" y="6965"/>
                      <a:pt x="8565" y="6965"/>
                    </a:cubicBezTo>
                    <a:cubicBezTo>
                      <a:pt x="9808" y="6965"/>
                      <a:pt x="10645" y="6664"/>
                      <a:pt x="11121" y="6598"/>
                    </a:cubicBezTo>
                    <a:cubicBezTo>
                      <a:pt x="11687" y="6539"/>
                      <a:pt x="11882" y="6208"/>
                      <a:pt x="10829" y="5993"/>
                    </a:cubicBezTo>
                    <a:cubicBezTo>
                      <a:pt x="9775" y="5778"/>
                      <a:pt x="9346" y="5232"/>
                      <a:pt x="8839" y="4881"/>
                    </a:cubicBezTo>
                    <a:cubicBezTo>
                      <a:pt x="8588" y="4695"/>
                      <a:pt x="8731" y="4646"/>
                      <a:pt x="9080" y="4646"/>
                    </a:cubicBezTo>
                    <a:cubicBezTo>
                      <a:pt x="9464" y="4646"/>
                      <a:pt x="10098" y="4705"/>
                      <a:pt x="10731" y="4705"/>
                    </a:cubicBezTo>
                    <a:cubicBezTo>
                      <a:pt x="11960" y="4705"/>
                      <a:pt x="14556" y="4608"/>
                      <a:pt x="12995" y="4256"/>
                    </a:cubicBezTo>
                    <a:cubicBezTo>
                      <a:pt x="11434" y="3925"/>
                      <a:pt x="12663" y="4042"/>
                      <a:pt x="14263" y="3710"/>
                    </a:cubicBezTo>
                    <a:cubicBezTo>
                      <a:pt x="15882" y="3359"/>
                      <a:pt x="15102" y="3378"/>
                      <a:pt x="16214" y="2949"/>
                    </a:cubicBezTo>
                    <a:cubicBezTo>
                      <a:pt x="17307" y="2500"/>
                      <a:pt x="17794" y="2013"/>
                      <a:pt x="18438" y="1876"/>
                    </a:cubicBezTo>
                    <a:cubicBezTo>
                      <a:pt x="18931" y="1760"/>
                      <a:pt x="19122" y="1591"/>
                      <a:pt x="18646" y="1591"/>
                    </a:cubicBezTo>
                    <a:cubicBezTo>
                      <a:pt x="18480" y="1591"/>
                      <a:pt x="18234" y="1611"/>
                      <a:pt x="17892" y="1661"/>
                    </a:cubicBezTo>
                    <a:cubicBezTo>
                      <a:pt x="17658" y="1700"/>
                      <a:pt x="17463" y="1700"/>
                      <a:pt x="17307" y="1700"/>
                    </a:cubicBezTo>
                    <a:cubicBezTo>
                      <a:pt x="16740" y="1682"/>
                      <a:pt x="16841" y="1424"/>
                      <a:pt x="16004" y="1424"/>
                    </a:cubicBezTo>
                    <a:cubicBezTo>
                      <a:pt x="15948" y="1424"/>
                      <a:pt x="15888" y="1425"/>
                      <a:pt x="15824" y="1427"/>
                    </a:cubicBezTo>
                    <a:cubicBezTo>
                      <a:pt x="15704" y="1435"/>
                      <a:pt x="15587" y="1438"/>
                      <a:pt x="15473" y="1438"/>
                    </a:cubicBezTo>
                    <a:cubicBezTo>
                      <a:pt x="14454" y="1438"/>
                      <a:pt x="13694" y="1171"/>
                      <a:pt x="13969" y="1171"/>
                    </a:cubicBezTo>
                    <a:cubicBezTo>
                      <a:pt x="13985" y="1171"/>
                      <a:pt x="14005" y="1172"/>
                      <a:pt x="14029" y="1173"/>
                    </a:cubicBezTo>
                    <a:cubicBezTo>
                      <a:pt x="14045" y="1175"/>
                      <a:pt x="14064" y="1176"/>
                      <a:pt x="14084" y="1176"/>
                    </a:cubicBezTo>
                    <a:cubicBezTo>
                      <a:pt x="14608" y="1176"/>
                      <a:pt x="16294" y="702"/>
                      <a:pt x="16858" y="608"/>
                    </a:cubicBezTo>
                    <a:cubicBezTo>
                      <a:pt x="17352" y="525"/>
                      <a:pt x="17332" y="332"/>
                      <a:pt x="16670" y="332"/>
                    </a:cubicBezTo>
                    <a:cubicBezTo>
                      <a:pt x="16547" y="332"/>
                      <a:pt x="16402" y="339"/>
                      <a:pt x="16234" y="354"/>
                    </a:cubicBezTo>
                    <a:cubicBezTo>
                      <a:pt x="15068" y="445"/>
                      <a:pt x="13455" y="644"/>
                      <a:pt x="12056" y="644"/>
                    </a:cubicBezTo>
                    <a:cubicBezTo>
                      <a:pt x="11064" y="644"/>
                      <a:pt x="10181" y="544"/>
                      <a:pt x="9639" y="237"/>
                    </a:cubicBezTo>
                    <a:cubicBezTo>
                      <a:pt x="9329" y="68"/>
                      <a:pt x="9155" y="1"/>
                      <a:pt x="9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1117;p41">
                <a:extLst>
                  <a:ext uri="{FF2B5EF4-FFF2-40B4-BE49-F238E27FC236}">
                    <a16:creationId xmlns:a16="http://schemas.microsoft.com/office/drawing/2014/main" id="{710BD2EE-4B1B-45D7-9BCF-358364559A9A}"/>
                  </a:ext>
                </a:extLst>
              </p:cNvPr>
              <p:cNvSpPr/>
              <p:nvPr/>
            </p:nvSpPr>
            <p:spPr>
              <a:xfrm>
                <a:off x="5626708" y="2473900"/>
                <a:ext cx="1225673" cy="344470"/>
              </a:xfrm>
              <a:custGeom>
                <a:avLst/>
                <a:gdLst/>
                <a:ahLst/>
                <a:cxnLst/>
                <a:rect l="l" t="t" r="r" b="b"/>
                <a:pathLst>
                  <a:path w="19125" h="5375" extrusionOk="0">
                    <a:moveTo>
                      <a:pt x="18648" y="1"/>
                    </a:moveTo>
                    <a:cubicBezTo>
                      <a:pt x="18482" y="1"/>
                      <a:pt x="18236" y="21"/>
                      <a:pt x="17894" y="71"/>
                    </a:cubicBezTo>
                    <a:cubicBezTo>
                      <a:pt x="17660" y="110"/>
                      <a:pt x="17465" y="110"/>
                      <a:pt x="17309" y="110"/>
                    </a:cubicBezTo>
                    <a:cubicBezTo>
                      <a:pt x="14988" y="1500"/>
                      <a:pt x="14063" y="1931"/>
                      <a:pt x="12494" y="1931"/>
                    </a:cubicBezTo>
                    <a:cubicBezTo>
                      <a:pt x="12190" y="1931"/>
                      <a:pt x="11861" y="1914"/>
                      <a:pt x="11494" y="1886"/>
                    </a:cubicBezTo>
                    <a:cubicBezTo>
                      <a:pt x="11294" y="1870"/>
                      <a:pt x="11126" y="1863"/>
                      <a:pt x="10986" y="1863"/>
                    </a:cubicBezTo>
                    <a:cubicBezTo>
                      <a:pt x="9563" y="1863"/>
                      <a:pt x="10933" y="2592"/>
                      <a:pt x="9837" y="2592"/>
                    </a:cubicBezTo>
                    <a:cubicBezTo>
                      <a:pt x="9690" y="2592"/>
                      <a:pt x="9499" y="2579"/>
                      <a:pt x="9250" y="2549"/>
                    </a:cubicBezTo>
                    <a:cubicBezTo>
                      <a:pt x="9090" y="2530"/>
                      <a:pt x="8954" y="2522"/>
                      <a:pt x="8839" y="2522"/>
                    </a:cubicBezTo>
                    <a:cubicBezTo>
                      <a:pt x="7464" y="2522"/>
                      <a:pt x="9161" y="3779"/>
                      <a:pt x="7994" y="3779"/>
                    </a:cubicBezTo>
                    <a:cubicBezTo>
                      <a:pt x="7853" y="3779"/>
                      <a:pt x="7671" y="3761"/>
                      <a:pt x="7436" y="3720"/>
                    </a:cubicBezTo>
                    <a:cubicBezTo>
                      <a:pt x="5738" y="3427"/>
                      <a:pt x="3943" y="2920"/>
                      <a:pt x="3065" y="2608"/>
                    </a:cubicBezTo>
                    <a:cubicBezTo>
                      <a:pt x="2729" y="2621"/>
                      <a:pt x="2522" y="2644"/>
                      <a:pt x="2189" y="2644"/>
                    </a:cubicBezTo>
                    <a:cubicBezTo>
                      <a:pt x="2040" y="2644"/>
                      <a:pt x="1865" y="2639"/>
                      <a:pt x="1641" y="2627"/>
                    </a:cubicBezTo>
                    <a:cubicBezTo>
                      <a:pt x="856" y="2568"/>
                      <a:pt x="223" y="2443"/>
                      <a:pt x="87" y="2443"/>
                    </a:cubicBezTo>
                    <a:cubicBezTo>
                      <a:pt x="0" y="2443"/>
                      <a:pt x="117" y="2494"/>
                      <a:pt x="529" y="2647"/>
                    </a:cubicBezTo>
                    <a:cubicBezTo>
                      <a:pt x="1621" y="3057"/>
                      <a:pt x="2499" y="3622"/>
                      <a:pt x="4177" y="3779"/>
                    </a:cubicBezTo>
                    <a:cubicBezTo>
                      <a:pt x="5547" y="3875"/>
                      <a:pt x="5879" y="4105"/>
                      <a:pt x="6536" y="4105"/>
                    </a:cubicBezTo>
                    <a:cubicBezTo>
                      <a:pt x="6674" y="4105"/>
                      <a:pt x="6827" y="4095"/>
                      <a:pt x="7006" y="4071"/>
                    </a:cubicBezTo>
                    <a:cubicBezTo>
                      <a:pt x="7145" y="4050"/>
                      <a:pt x="7283" y="4041"/>
                      <a:pt x="7414" y="4041"/>
                    </a:cubicBezTo>
                    <a:cubicBezTo>
                      <a:pt x="8252" y="4041"/>
                      <a:pt x="8839" y="4416"/>
                      <a:pt x="7592" y="4500"/>
                    </a:cubicBezTo>
                    <a:cubicBezTo>
                      <a:pt x="6148" y="4618"/>
                      <a:pt x="6363" y="4774"/>
                      <a:pt x="7241" y="4871"/>
                    </a:cubicBezTo>
                    <a:cubicBezTo>
                      <a:pt x="8158" y="4969"/>
                      <a:pt x="6148" y="5144"/>
                      <a:pt x="7826" y="5339"/>
                    </a:cubicBezTo>
                    <a:cubicBezTo>
                      <a:pt x="8087" y="5364"/>
                      <a:pt x="8334" y="5375"/>
                      <a:pt x="8567" y="5375"/>
                    </a:cubicBezTo>
                    <a:cubicBezTo>
                      <a:pt x="9810" y="5375"/>
                      <a:pt x="10647" y="5074"/>
                      <a:pt x="11123" y="5008"/>
                    </a:cubicBezTo>
                    <a:cubicBezTo>
                      <a:pt x="11689" y="4949"/>
                      <a:pt x="11884" y="4618"/>
                      <a:pt x="10831" y="4403"/>
                    </a:cubicBezTo>
                    <a:cubicBezTo>
                      <a:pt x="9777" y="4188"/>
                      <a:pt x="9348" y="3642"/>
                      <a:pt x="8841" y="3291"/>
                    </a:cubicBezTo>
                    <a:cubicBezTo>
                      <a:pt x="8590" y="3105"/>
                      <a:pt x="8733" y="3056"/>
                      <a:pt x="9082" y="3056"/>
                    </a:cubicBezTo>
                    <a:cubicBezTo>
                      <a:pt x="9466" y="3056"/>
                      <a:pt x="10100" y="3115"/>
                      <a:pt x="10733" y="3115"/>
                    </a:cubicBezTo>
                    <a:cubicBezTo>
                      <a:pt x="11962" y="3115"/>
                      <a:pt x="14558" y="3018"/>
                      <a:pt x="12997" y="2666"/>
                    </a:cubicBezTo>
                    <a:cubicBezTo>
                      <a:pt x="11436" y="2335"/>
                      <a:pt x="12665" y="2452"/>
                      <a:pt x="14265" y="2120"/>
                    </a:cubicBezTo>
                    <a:cubicBezTo>
                      <a:pt x="15884" y="1769"/>
                      <a:pt x="15104" y="1788"/>
                      <a:pt x="16216" y="1359"/>
                    </a:cubicBezTo>
                    <a:cubicBezTo>
                      <a:pt x="17309" y="910"/>
                      <a:pt x="17796" y="423"/>
                      <a:pt x="18440" y="286"/>
                    </a:cubicBezTo>
                    <a:cubicBezTo>
                      <a:pt x="18933" y="170"/>
                      <a:pt x="19124" y="1"/>
                      <a:pt x="18648" y="1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1118;p41">
                <a:extLst>
                  <a:ext uri="{FF2B5EF4-FFF2-40B4-BE49-F238E27FC236}">
                    <a16:creationId xmlns:a16="http://schemas.microsoft.com/office/drawing/2014/main" id="{B2C90F38-707F-4B18-B877-7639D9049A1E}"/>
                  </a:ext>
                </a:extLst>
              </p:cNvPr>
              <p:cNvSpPr/>
              <p:nvPr/>
            </p:nvSpPr>
            <p:spPr>
              <a:xfrm>
                <a:off x="4765808" y="2220685"/>
                <a:ext cx="1378714" cy="813142"/>
              </a:xfrm>
              <a:custGeom>
                <a:avLst/>
                <a:gdLst/>
                <a:ahLst/>
                <a:cxnLst/>
                <a:rect l="l" t="t" r="r" b="b"/>
                <a:pathLst>
                  <a:path w="21513" h="12688" extrusionOk="0">
                    <a:moveTo>
                      <a:pt x="755" y="1"/>
                    </a:moveTo>
                    <a:cubicBezTo>
                      <a:pt x="653" y="1"/>
                      <a:pt x="507" y="681"/>
                      <a:pt x="596" y="1271"/>
                    </a:cubicBezTo>
                    <a:cubicBezTo>
                      <a:pt x="733" y="2052"/>
                      <a:pt x="733" y="3125"/>
                      <a:pt x="1006" y="3671"/>
                    </a:cubicBezTo>
                    <a:cubicBezTo>
                      <a:pt x="1175" y="4065"/>
                      <a:pt x="1466" y="4449"/>
                      <a:pt x="1373" y="4449"/>
                    </a:cubicBezTo>
                    <a:cubicBezTo>
                      <a:pt x="1337" y="4449"/>
                      <a:pt x="1244" y="4392"/>
                      <a:pt x="1064" y="4256"/>
                    </a:cubicBezTo>
                    <a:cubicBezTo>
                      <a:pt x="559" y="3874"/>
                      <a:pt x="103" y="3180"/>
                      <a:pt x="23" y="3180"/>
                    </a:cubicBezTo>
                    <a:cubicBezTo>
                      <a:pt x="1" y="3180"/>
                      <a:pt x="8" y="3232"/>
                      <a:pt x="50" y="3359"/>
                    </a:cubicBezTo>
                    <a:cubicBezTo>
                      <a:pt x="245" y="3944"/>
                      <a:pt x="1045" y="4803"/>
                      <a:pt x="1298" y="5388"/>
                    </a:cubicBezTo>
                    <a:cubicBezTo>
                      <a:pt x="1533" y="5993"/>
                      <a:pt x="3152" y="7164"/>
                      <a:pt x="3562" y="7905"/>
                    </a:cubicBezTo>
                    <a:cubicBezTo>
                      <a:pt x="3972" y="8627"/>
                      <a:pt x="5591" y="9876"/>
                      <a:pt x="6703" y="10578"/>
                    </a:cubicBezTo>
                    <a:cubicBezTo>
                      <a:pt x="7835" y="11281"/>
                      <a:pt x="10625" y="12315"/>
                      <a:pt x="11484" y="12588"/>
                    </a:cubicBezTo>
                    <a:cubicBezTo>
                      <a:pt x="11715" y="12656"/>
                      <a:pt x="11866" y="12688"/>
                      <a:pt x="11944" y="12688"/>
                    </a:cubicBezTo>
                    <a:cubicBezTo>
                      <a:pt x="12157" y="12688"/>
                      <a:pt x="11841" y="12456"/>
                      <a:pt x="11171" y="12100"/>
                    </a:cubicBezTo>
                    <a:cubicBezTo>
                      <a:pt x="10235" y="11612"/>
                      <a:pt x="9806" y="11047"/>
                      <a:pt x="8420" y="10168"/>
                    </a:cubicBezTo>
                    <a:cubicBezTo>
                      <a:pt x="7358" y="9505"/>
                      <a:pt x="6809" y="8785"/>
                      <a:pt x="7135" y="8785"/>
                    </a:cubicBezTo>
                    <a:cubicBezTo>
                      <a:pt x="7241" y="8785"/>
                      <a:pt x="7437" y="8861"/>
                      <a:pt x="7737" y="9037"/>
                    </a:cubicBezTo>
                    <a:cubicBezTo>
                      <a:pt x="8928" y="9778"/>
                      <a:pt x="12381" y="10949"/>
                      <a:pt x="14040" y="11066"/>
                    </a:cubicBezTo>
                    <a:cubicBezTo>
                      <a:pt x="15361" y="11157"/>
                      <a:pt x="16848" y="11438"/>
                      <a:pt x="18335" y="11438"/>
                    </a:cubicBezTo>
                    <a:cubicBezTo>
                      <a:pt x="18758" y="11438"/>
                      <a:pt x="19181" y="11415"/>
                      <a:pt x="19600" y="11359"/>
                    </a:cubicBezTo>
                    <a:cubicBezTo>
                      <a:pt x="21513" y="11125"/>
                      <a:pt x="19015" y="11261"/>
                      <a:pt x="18079" y="10988"/>
                    </a:cubicBezTo>
                    <a:cubicBezTo>
                      <a:pt x="17747" y="10890"/>
                      <a:pt x="17240" y="10734"/>
                      <a:pt x="16674" y="10539"/>
                    </a:cubicBezTo>
                    <a:cubicBezTo>
                      <a:pt x="15581" y="10110"/>
                      <a:pt x="14274" y="9583"/>
                      <a:pt x="13727" y="9232"/>
                    </a:cubicBezTo>
                    <a:cubicBezTo>
                      <a:pt x="13473" y="9076"/>
                      <a:pt x="13428" y="9021"/>
                      <a:pt x="13508" y="9021"/>
                    </a:cubicBezTo>
                    <a:cubicBezTo>
                      <a:pt x="13700" y="9021"/>
                      <a:pt x="14599" y="9329"/>
                      <a:pt x="15093" y="9329"/>
                    </a:cubicBezTo>
                    <a:cubicBezTo>
                      <a:pt x="15796" y="9329"/>
                      <a:pt x="15737" y="9310"/>
                      <a:pt x="14957" y="9115"/>
                    </a:cubicBezTo>
                    <a:cubicBezTo>
                      <a:pt x="14248" y="8929"/>
                      <a:pt x="13831" y="8495"/>
                      <a:pt x="14552" y="8495"/>
                    </a:cubicBezTo>
                    <a:cubicBezTo>
                      <a:pt x="14665" y="8495"/>
                      <a:pt x="14805" y="8506"/>
                      <a:pt x="14976" y="8530"/>
                    </a:cubicBezTo>
                    <a:cubicBezTo>
                      <a:pt x="15182" y="8558"/>
                      <a:pt x="15388" y="8570"/>
                      <a:pt x="15579" y="8570"/>
                    </a:cubicBezTo>
                    <a:cubicBezTo>
                      <a:pt x="16587" y="8570"/>
                      <a:pt x="17203" y="8235"/>
                      <a:pt x="15366" y="8120"/>
                    </a:cubicBezTo>
                    <a:cubicBezTo>
                      <a:pt x="12245" y="7905"/>
                      <a:pt x="11425" y="7281"/>
                      <a:pt x="10176" y="6559"/>
                    </a:cubicBezTo>
                    <a:cubicBezTo>
                      <a:pt x="9636" y="6235"/>
                      <a:pt x="9309" y="6084"/>
                      <a:pt x="9173" y="6084"/>
                    </a:cubicBezTo>
                    <a:cubicBezTo>
                      <a:pt x="8991" y="6084"/>
                      <a:pt x="9159" y="6358"/>
                      <a:pt x="9630" y="6851"/>
                    </a:cubicBezTo>
                    <a:cubicBezTo>
                      <a:pt x="10352" y="7573"/>
                      <a:pt x="11363" y="8323"/>
                      <a:pt x="10913" y="8323"/>
                    </a:cubicBezTo>
                    <a:cubicBezTo>
                      <a:pt x="10828" y="8323"/>
                      <a:pt x="10690" y="8296"/>
                      <a:pt x="10488" y="8237"/>
                    </a:cubicBezTo>
                    <a:cubicBezTo>
                      <a:pt x="9220" y="7866"/>
                      <a:pt x="6976" y="6812"/>
                      <a:pt x="5006" y="5622"/>
                    </a:cubicBezTo>
                    <a:cubicBezTo>
                      <a:pt x="3015" y="4452"/>
                      <a:pt x="2040" y="2754"/>
                      <a:pt x="1533" y="2208"/>
                    </a:cubicBezTo>
                    <a:lnTo>
                      <a:pt x="1513" y="2188"/>
                    </a:lnTo>
                    <a:cubicBezTo>
                      <a:pt x="986" y="1661"/>
                      <a:pt x="869" y="900"/>
                      <a:pt x="830" y="237"/>
                    </a:cubicBezTo>
                    <a:cubicBezTo>
                      <a:pt x="816" y="71"/>
                      <a:pt x="788" y="1"/>
                      <a:pt x="7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1119;p41">
                <a:extLst>
                  <a:ext uri="{FF2B5EF4-FFF2-40B4-BE49-F238E27FC236}">
                    <a16:creationId xmlns:a16="http://schemas.microsoft.com/office/drawing/2014/main" id="{BEEB6817-5FD5-49B5-AA3C-26BFBB48D16D}"/>
                  </a:ext>
                </a:extLst>
              </p:cNvPr>
              <p:cNvSpPr/>
              <p:nvPr/>
            </p:nvSpPr>
            <p:spPr>
              <a:xfrm>
                <a:off x="4765808" y="2219275"/>
                <a:ext cx="1378714" cy="814552"/>
              </a:xfrm>
              <a:custGeom>
                <a:avLst/>
                <a:gdLst/>
                <a:ahLst/>
                <a:cxnLst/>
                <a:rect l="l" t="t" r="r" b="b"/>
                <a:pathLst>
                  <a:path w="21513" h="12710" extrusionOk="0">
                    <a:moveTo>
                      <a:pt x="707" y="0"/>
                    </a:moveTo>
                    <a:cubicBezTo>
                      <a:pt x="613" y="0"/>
                      <a:pt x="469" y="666"/>
                      <a:pt x="557" y="1254"/>
                    </a:cubicBezTo>
                    <a:cubicBezTo>
                      <a:pt x="674" y="2035"/>
                      <a:pt x="674" y="3108"/>
                      <a:pt x="947" y="3674"/>
                    </a:cubicBezTo>
                    <a:cubicBezTo>
                      <a:pt x="1130" y="4068"/>
                      <a:pt x="1415" y="4452"/>
                      <a:pt x="1325" y="4452"/>
                    </a:cubicBezTo>
                    <a:cubicBezTo>
                      <a:pt x="1290" y="4452"/>
                      <a:pt x="1199" y="4395"/>
                      <a:pt x="1025" y="4259"/>
                    </a:cubicBezTo>
                    <a:cubicBezTo>
                      <a:pt x="551" y="3892"/>
                      <a:pt x="101" y="3202"/>
                      <a:pt x="23" y="3202"/>
                    </a:cubicBezTo>
                    <a:cubicBezTo>
                      <a:pt x="1" y="3202"/>
                      <a:pt x="7" y="3254"/>
                      <a:pt x="50" y="3381"/>
                    </a:cubicBezTo>
                    <a:cubicBezTo>
                      <a:pt x="245" y="3966"/>
                      <a:pt x="1045" y="4825"/>
                      <a:pt x="1298" y="5410"/>
                    </a:cubicBezTo>
                    <a:cubicBezTo>
                      <a:pt x="1533" y="6015"/>
                      <a:pt x="3152" y="7186"/>
                      <a:pt x="3562" y="7927"/>
                    </a:cubicBezTo>
                    <a:cubicBezTo>
                      <a:pt x="3972" y="8649"/>
                      <a:pt x="5591" y="9898"/>
                      <a:pt x="6703" y="10600"/>
                    </a:cubicBezTo>
                    <a:cubicBezTo>
                      <a:pt x="7835" y="11303"/>
                      <a:pt x="10625" y="12337"/>
                      <a:pt x="11484" y="12610"/>
                    </a:cubicBezTo>
                    <a:cubicBezTo>
                      <a:pt x="11715" y="12678"/>
                      <a:pt x="11866" y="12710"/>
                      <a:pt x="11944" y="12710"/>
                    </a:cubicBezTo>
                    <a:cubicBezTo>
                      <a:pt x="12157" y="12710"/>
                      <a:pt x="11841" y="12478"/>
                      <a:pt x="11171" y="12122"/>
                    </a:cubicBezTo>
                    <a:cubicBezTo>
                      <a:pt x="10235" y="11634"/>
                      <a:pt x="9806" y="11069"/>
                      <a:pt x="8420" y="10190"/>
                    </a:cubicBezTo>
                    <a:cubicBezTo>
                      <a:pt x="7358" y="9527"/>
                      <a:pt x="6809" y="8807"/>
                      <a:pt x="7135" y="8807"/>
                    </a:cubicBezTo>
                    <a:cubicBezTo>
                      <a:pt x="7241" y="8807"/>
                      <a:pt x="7437" y="8883"/>
                      <a:pt x="7737" y="9059"/>
                    </a:cubicBezTo>
                    <a:cubicBezTo>
                      <a:pt x="8928" y="9800"/>
                      <a:pt x="12381" y="10971"/>
                      <a:pt x="14040" y="11088"/>
                    </a:cubicBezTo>
                    <a:cubicBezTo>
                      <a:pt x="15361" y="11179"/>
                      <a:pt x="16848" y="11460"/>
                      <a:pt x="18335" y="11460"/>
                    </a:cubicBezTo>
                    <a:cubicBezTo>
                      <a:pt x="18758" y="11460"/>
                      <a:pt x="19181" y="11437"/>
                      <a:pt x="19600" y="11381"/>
                    </a:cubicBezTo>
                    <a:cubicBezTo>
                      <a:pt x="21513" y="11147"/>
                      <a:pt x="19015" y="11283"/>
                      <a:pt x="18079" y="11010"/>
                    </a:cubicBezTo>
                    <a:cubicBezTo>
                      <a:pt x="17747" y="10912"/>
                      <a:pt x="17240" y="10756"/>
                      <a:pt x="16674" y="10561"/>
                    </a:cubicBezTo>
                    <a:cubicBezTo>
                      <a:pt x="14801" y="10503"/>
                      <a:pt x="11152" y="10210"/>
                      <a:pt x="8869" y="8961"/>
                    </a:cubicBezTo>
                    <a:cubicBezTo>
                      <a:pt x="7331" y="8103"/>
                      <a:pt x="6291" y="7754"/>
                      <a:pt x="5777" y="7754"/>
                    </a:cubicBezTo>
                    <a:cubicBezTo>
                      <a:pt x="5274" y="7754"/>
                      <a:pt x="5275" y="8089"/>
                      <a:pt x="5806" y="8610"/>
                    </a:cubicBezTo>
                    <a:cubicBezTo>
                      <a:pt x="6201" y="8998"/>
                      <a:pt x="6220" y="9169"/>
                      <a:pt x="6027" y="9169"/>
                    </a:cubicBezTo>
                    <a:cubicBezTo>
                      <a:pt x="5706" y="9169"/>
                      <a:pt x="4800" y="8697"/>
                      <a:pt x="4069" y="7966"/>
                    </a:cubicBezTo>
                    <a:cubicBezTo>
                      <a:pt x="2996" y="6893"/>
                      <a:pt x="1435" y="4513"/>
                      <a:pt x="1455" y="2191"/>
                    </a:cubicBezTo>
                    <a:cubicBezTo>
                      <a:pt x="947" y="1644"/>
                      <a:pt x="830" y="903"/>
                      <a:pt x="772" y="240"/>
                    </a:cubicBezTo>
                    <a:cubicBezTo>
                      <a:pt x="762" y="71"/>
                      <a:pt x="737" y="0"/>
                      <a:pt x="707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1120;p41">
                <a:extLst>
                  <a:ext uri="{FF2B5EF4-FFF2-40B4-BE49-F238E27FC236}">
                    <a16:creationId xmlns:a16="http://schemas.microsoft.com/office/drawing/2014/main" id="{24A9C939-1FC3-43CD-B241-1AFCE2ADB659}"/>
                  </a:ext>
                </a:extLst>
              </p:cNvPr>
              <p:cNvSpPr/>
              <p:nvPr/>
            </p:nvSpPr>
            <p:spPr>
              <a:xfrm>
                <a:off x="6480879" y="2378280"/>
                <a:ext cx="1217278" cy="805580"/>
              </a:xfrm>
              <a:custGeom>
                <a:avLst/>
                <a:gdLst/>
                <a:ahLst/>
                <a:cxnLst/>
                <a:rect l="l" t="t" r="r" b="b"/>
                <a:pathLst>
                  <a:path w="18994" h="12570" extrusionOk="0">
                    <a:moveTo>
                      <a:pt x="13698" y="4919"/>
                    </a:moveTo>
                    <a:cubicBezTo>
                      <a:pt x="13683" y="4919"/>
                      <a:pt x="13680" y="4919"/>
                      <a:pt x="13671" y="4934"/>
                    </a:cubicBezTo>
                    <a:lnTo>
                      <a:pt x="13671" y="4934"/>
                    </a:lnTo>
                    <a:cubicBezTo>
                      <a:pt x="13684" y="4927"/>
                      <a:pt x="13693" y="4922"/>
                      <a:pt x="13698" y="4919"/>
                    </a:cubicBezTo>
                    <a:close/>
                    <a:moveTo>
                      <a:pt x="18931" y="0"/>
                    </a:moveTo>
                    <a:cubicBezTo>
                      <a:pt x="18791" y="0"/>
                      <a:pt x="18346" y="1197"/>
                      <a:pt x="17971" y="1739"/>
                    </a:cubicBezTo>
                    <a:cubicBezTo>
                      <a:pt x="17658" y="2168"/>
                      <a:pt x="16839" y="3358"/>
                      <a:pt x="15512" y="4490"/>
                    </a:cubicBezTo>
                    <a:cubicBezTo>
                      <a:pt x="14556" y="5271"/>
                      <a:pt x="13366" y="6031"/>
                      <a:pt x="11863" y="6461"/>
                    </a:cubicBezTo>
                    <a:cubicBezTo>
                      <a:pt x="13093" y="5778"/>
                      <a:pt x="13327" y="5173"/>
                      <a:pt x="13659" y="4958"/>
                    </a:cubicBezTo>
                    <a:cubicBezTo>
                      <a:pt x="13664" y="4947"/>
                      <a:pt x="13668" y="4940"/>
                      <a:pt x="13671" y="4934"/>
                    </a:cubicBezTo>
                    <a:lnTo>
                      <a:pt x="13671" y="4934"/>
                    </a:lnTo>
                    <a:cubicBezTo>
                      <a:pt x="13468" y="5051"/>
                      <a:pt x="12296" y="5759"/>
                      <a:pt x="12039" y="5778"/>
                    </a:cubicBezTo>
                    <a:cubicBezTo>
                      <a:pt x="12021" y="5781"/>
                      <a:pt x="12008" y="5783"/>
                      <a:pt x="11999" y="5783"/>
                    </a:cubicBezTo>
                    <a:cubicBezTo>
                      <a:pt x="11854" y="5783"/>
                      <a:pt x="12682" y="5357"/>
                      <a:pt x="13268" y="4568"/>
                    </a:cubicBezTo>
                    <a:cubicBezTo>
                      <a:pt x="13931" y="3597"/>
                      <a:pt x="15263" y="1142"/>
                      <a:pt x="14996" y="1142"/>
                    </a:cubicBezTo>
                    <a:cubicBezTo>
                      <a:pt x="14925" y="1142"/>
                      <a:pt x="14741" y="1316"/>
                      <a:pt x="14400" y="1739"/>
                    </a:cubicBezTo>
                    <a:cubicBezTo>
                      <a:pt x="11922" y="4783"/>
                      <a:pt x="7707" y="6578"/>
                      <a:pt x="3844" y="6578"/>
                    </a:cubicBezTo>
                    <a:cubicBezTo>
                      <a:pt x="0" y="6617"/>
                      <a:pt x="742" y="7534"/>
                      <a:pt x="2927" y="7788"/>
                    </a:cubicBezTo>
                    <a:cubicBezTo>
                      <a:pt x="5093" y="8022"/>
                      <a:pt x="5190" y="8197"/>
                      <a:pt x="4586" y="8295"/>
                    </a:cubicBezTo>
                    <a:cubicBezTo>
                      <a:pt x="3961" y="8392"/>
                      <a:pt x="6244" y="8373"/>
                      <a:pt x="4976" y="8763"/>
                    </a:cubicBezTo>
                    <a:cubicBezTo>
                      <a:pt x="3727" y="9153"/>
                      <a:pt x="2498" y="9114"/>
                      <a:pt x="3473" y="9212"/>
                    </a:cubicBezTo>
                    <a:cubicBezTo>
                      <a:pt x="4423" y="9307"/>
                      <a:pt x="4781" y="9994"/>
                      <a:pt x="2818" y="9994"/>
                    </a:cubicBezTo>
                    <a:cubicBezTo>
                      <a:pt x="2765" y="9994"/>
                      <a:pt x="2710" y="9993"/>
                      <a:pt x="2654" y="9992"/>
                    </a:cubicBezTo>
                    <a:cubicBezTo>
                      <a:pt x="2147" y="9992"/>
                      <a:pt x="1698" y="9992"/>
                      <a:pt x="1366" y="10031"/>
                    </a:cubicBezTo>
                    <a:cubicBezTo>
                      <a:pt x="215" y="10070"/>
                      <a:pt x="0" y="10246"/>
                      <a:pt x="1327" y="10519"/>
                    </a:cubicBezTo>
                    <a:cubicBezTo>
                      <a:pt x="2788" y="10789"/>
                      <a:pt x="3939" y="10956"/>
                      <a:pt x="5159" y="10956"/>
                    </a:cubicBezTo>
                    <a:cubicBezTo>
                      <a:pt x="5437" y="10956"/>
                      <a:pt x="5720" y="10947"/>
                      <a:pt x="6010" y="10929"/>
                    </a:cubicBezTo>
                    <a:cubicBezTo>
                      <a:pt x="6078" y="10926"/>
                      <a:pt x="6141" y="10925"/>
                      <a:pt x="6200" y="10925"/>
                    </a:cubicBezTo>
                    <a:cubicBezTo>
                      <a:pt x="7532" y="10925"/>
                      <a:pt x="6408" y="11540"/>
                      <a:pt x="4800" y="11690"/>
                    </a:cubicBezTo>
                    <a:cubicBezTo>
                      <a:pt x="4140" y="11744"/>
                      <a:pt x="3588" y="11777"/>
                      <a:pt x="3103" y="11777"/>
                    </a:cubicBezTo>
                    <a:cubicBezTo>
                      <a:pt x="2371" y="11777"/>
                      <a:pt x="1793" y="11702"/>
                      <a:pt x="1230" y="11514"/>
                    </a:cubicBezTo>
                    <a:cubicBezTo>
                      <a:pt x="1135" y="11481"/>
                      <a:pt x="1060" y="11467"/>
                      <a:pt x="1003" y="11467"/>
                    </a:cubicBezTo>
                    <a:cubicBezTo>
                      <a:pt x="521" y="11467"/>
                      <a:pt x="1419" y="12533"/>
                      <a:pt x="3864" y="12568"/>
                    </a:cubicBezTo>
                    <a:cubicBezTo>
                      <a:pt x="3944" y="12569"/>
                      <a:pt x="4025" y="12570"/>
                      <a:pt x="4106" y="12570"/>
                    </a:cubicBezTo>
                    <a:cubicBezTo>
                      <a:pt x="6746" y="12570"/>
                      <a:pt x="9214" y="11952"/>
                      <a:pt x="11902" y="10948"/>
                    </a:cubicBezTo>
                    <a:cubicBezTo>
                      <a:pt x="13908" y="10209"/>
                      <a:pt x="14255" y="9718"/>
                      <a:pt x="13834" y="9718"/>
                    </a:cubicBezTo>
                    <a:cubicBezTo>
                      <a:pt x="13678" y="9718"/>
                      <a:pt x="13415" y="9786"/>
                      <a:pt x="13093" y="9934"/>
                    </a:cubicBezTo>
                    <a:cubicBezTo>
                      <a:pt x="12664" y="10124"/>
                      <a:pt x="12407" y="10194"/>
                      <a:pt x="12281" y="10194"/>
                    </a:cubicBezTo>
                    <a:cubicBezTo>
                      <a:pt x="12057" y="10194"/>
                      <a:pt x="12243" y="9972"/>
                      <a:pt x="12605" y="9797"/>
                    </a:cubicBezTo>
                    <a:cubicBezTo>
                      <a:pt x="12994" y="9596"/>
                      <a:pt x="13069" y="9422"/>
                      <a:pt x="12869" y="9422"/>
                    </a:cubicBezTo>
                    <a:cubicBezTo>
                      <a:pt x="12778" y="9422"/>
                      <a:pt x="12630" y="9458"/>
                      <a:pt x="12429" y="9544"/>
                    </a:cubicBezTo>
                    <a:cubicBezTo>
                      <a:pt x="12315" y="9590"/>
                      <a:pt x="12236" y="9610"/>
                      <a:pt x="12185" y="9610"/>
                    </a:cubicBezTo>
                    <a:cubicBezTo>
                      <a:pt x="11958" y="9610"/>
                      <a:pt x="12311" y="9215"/>
                      <a:pt x="12741" y="9056"/>
                    </a:cubicBezTo>
                    <a:cubicBezTo>
                      <a:pt x="12878" y="9007"/>
                      <a:pt x="12867" y="8995"/>
                      <a:pt x="12793" y="8995"/>
                    </a:cubicBezTo>
                    <a:cubicBezTo>
                      <a:pt x="12719" y="8995"/>
                      <a:pt x="12582" y="9007"/>
                      <a:pt x="12466" y="9007"/>
                    </a:cubicBezTo>
                    <a:cubicBezTo>
                      <a:pt x="12234" y="9007"/>
                      <a:pt x="12088" y="8958"/>
                      <a:pt x="12702" y="8666"/>
                    </a:cubicBezTo>
                    <a:cubicBezTo>
                      <a:pt x="13912" y="8080"/>
                      <a:pt x="15668" y="5836"/>
                      <a:pt x="16527" y="4900"/>
                    </a:cubicBezTo>
                    <a:cubicBezTo>
                      <a:pt x="17385" y="3983"/>
                      <a:pt x="18673" y="2480"/>
                      <a:pt x="18927" y="705"/>
                    </a:cubicBezTo>
                    <a:cubicBezTo>
                      <a:pt x="18994" y="195"/>
                      <a:pt x="18987" y="0"/>
                      <a:pt x="18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1121;p41">
                <a:extLst>
                  <a:ext uri="{FF2B5EF4-FFF2-40B4-BE49-F238E27FC236}">
                    <a16:creationId xmlns:a16="http://schemas.microsoft.com/office/drawing/2014/main" id="{46A762DF-2AD2-4F79-B003-9127356D0649}"/>
                  </a:ext>
                </a:extLst>
              </p:cNvPr>
              <p:cNvSpPr/>
              <p:nvPr/>
            </p:nvSpPr>
            <p:spPr>
              <a:xfrm>
                <a:off x="6478379" y="2378280"/>
                <a:ext cx="1219777" cy="805580"/>
              </a:xfrm>
              <a:custGeom>
                <a:avLst/>
                <a:gdLst/>
                <a:ahLst/>
                <a:cxnLst/>
                <a:rect l="l" t="t" r="r" b="b"/>
                <a:pathLst>
                  <a:path w="19033" h="12570" extrusionOk="0">
                    <a:moveTo>
                      <a:pt x="18970" y="0"/>
                    </a:moveTo>
                    <a:cubicBezTo>
                      <a:pt x="18830" y="0"/>
                      <a:pt x="18385" y="1197"/>
                      <a:pt x="18010" y="1739"/>
                    </a:cubicBezTo>
                    <a:cubicBezTo>
                      <a:pt x="17697" y="2168"/>
                      <a:pt x="16878" y="3358"/>
                      <a:pt x="15551" y="4490"/>
                    </a:cubicBezTo>
                    <a:cubicBezTo>
                      <a:pt x="14907" y="6168"/>
                      <a:pt x="13698" y="7202"/>
                      <a:pt x="11844" y="8100"/>
                    </a:cubicBezTo>
                    <a:cubicBezTo>
                      <a:pt x="9698" y="9114"/>
                      <a:pt x="12683" y="9661"/>
                      <a:pt x="10634" y="10363"/>
                    </a:cubicBezTo>
                    <a:cubicBezTo>
                      <a:pt x="10186" y="10525"/>
                      <a:pt x="9937" y="10587"/>
                      <a:pt x="9792" y="10587"/>
                    </a:cubicBezTo>
                    <a:cubicBezTo>
                      <a:pt x="9338" y="10587"/>
                      <a:pt x="9895" y="9990"/>
                      <a:pt x="8584" y="9990"/>
                    </a:cubicBezTo>
                    <a:cubicBezTo>
                      <a:pt x="8393" y="9990"/>
                      <a:pt x="8163" y="10002"/>
                      <a:pt x="7883" y="10031"/>
                    </a:cubicBezTo>
                    <a:cubicBezTo>
                      <a:pt x="6485" y="10170"/>
                      <a:pt x="4999" y="10322"/>
                      <a:pt x="3699" y="10322"/>
                    </a:cubicBezTo>
                    <a:cubicBezTo>
                      <a:pt x="2803" y="10322"/>
                      <a:pt x="1995" y="10250"/>
                      <a:pt x="1366" y="10051"/>
                    </a:cubicBezTo>
                    <a:cubicBezTo>
                      <a:pt x="234" y="10090"/>
                      <a:pt x="0" y="10266"/>
                      <a:pt x="1347" y="10539"/>
                    </a:cubicBezTo>
                    <a:cubicBezTo>
                      <a:pt x="2792" y="10809"/>
                      <a:pt x="3953" y="10975"/>
                      <a:pt x="5177" y="10975"/>
                    </a:cubicBezTo>
                    <a:cubicBezTo>
                      <a:pt x="5456" y="10975"/>
                      <a:pt x="5739" y="10967"/>
                      <a:pt x="6029" y="10948"/>
                    </a:cubicBezTo>
                    <a:cubicBezTo>
                      <a:pt x="6120" y="10944"/>
                      <a:pt x="6202" y="10942"/>
                      <a:pt x="6276" y="10942"/>
                    </a:cubicBezTo>
                    <a:cubicBezTo>
                      <a:pt x="7540" y="10942"/>
                      <a:pt x="6425" y="11542"/>
                      <a:pt x="4839" y="11690"/>
                    </a:cubicBezTo>
                    <a:cubicBezTo>
                      <a:pt x="4179" y="11744"/>
                      <a:pt x="3627" y="11777"/>
                      <a:pt x="3142" y="11777"/>
                    </a:cubicBezTo>
                    <a:cubicBezTo>
                      <a:pt x="2410" y="11777"/>
                      <a:pt x="1832" y="11702"/>
                      <a:pt x="1269" y="11514"/>
                    </a:cubicBezTo>
                    <a:cubicBezTo>
                      <a:pt x="1174" y="11481"/>
                      <a:pt x="1099" y="11467"/>
                      <a:pt x="1042" y="11467"/>
                    </a:cubicBezTo>
                    <a:cubicBezTo>
                      <a:pt x="560" y="11467"/>
                      <a:pt x="1458" y="12533"/>
                      <a:pt x="3903" y="12568"/>
                    </a:cubicBezTo>
                    <a:cubicBezTo>
                      <a:pt x="3983" y="12569"/>
                      <a:pt x="4064" y="12570"/>
                      <a:pt x="4145" y="12570"/>
                    </a:cubicBezTo>
                    <a:cubicBezTo>
                      <a:pt x="6785" y="12570"/>
                      <a:pt x="9253" y="11952"/>
                      <a:pt x="11941" y="10948"/>
                    </a:cubicBezTo>
                    <a:cubicBezTo>
                      <a:pt x="13947" y="10209"/>
                      <a:pt x="14294" y="9718"/>
                      <a:pt x="13873" y="9718"/>
                    </a:cubicBezTo>
                    <a:cubicBezTo>
                      <a:pt x="13717" y="9718"/>
                      <a:pt x="13454" y="9786"/>
                      <a:pt x="13132" y="9934"/>
                    </a:cubicBezTo>
                    <a:cubicBezTo>
                      <a:pt x="12703" y="10124"/>
                      <a:pt x="12446" y="10194"/>
                      <a:pt x="12320" y="10194"/>
                    </a:cubicBezTo>
                    <a:cubicBezTo>
                      <a:pt x="12096" y="10194"/>
                      <a:pt x="12282" y="9972"/>
                      <a:pt x="12644" y="9797"/>
                    </a:cubicBezTo>
                    <a:cubicBezTo>
                      <a:pt x="13033" y="9596"/>
                      <a:pt x="13108" y="9422"/>
                      <a:pt x="12908" y="9422"/>
                    </a:cubicBezTo>
                    <a:cubicBezTo>
                      <a:pt x="12817" y="9422"/>
                      <a:pt x="12669" y="9458"/>
                      <a:pt x="12468" y="9544"/>
                    </a:cubicBezTo>
                    <a:cubicBezTo>
                      <a:pt x="12354" y="9590"/>
                      <a:pt x="12275" y="9610"/>
                      <a:pt x="12224" y="9610"/>
                    </a:cubicBezTo>
                    <a:cubicBezTo>
                      <a:pt x="11997" y="9610"/>
                      <a:pt x="12350" y="9215"/>
                      <a:pt x="12780" y="9056"/>
                    </a:cubicBezTo>
                    <a:cubicBezTo>
                      <a:pt x="12917" y="9007"/>
                      <a:pt x="12906" y="8995"/>
                      <a:pt x="12832" y="8995"/>
                    </a:cubicBezTo>
                    <a:cubicBezTo>
                      <a:pt x="12758" y="8995"/>
                      <a:pt x="12621" y="9007"/>
                      <a:pt x="12505" y="9007"/>
                    </a:cubicBezTo>
                    <a:cubicBezTo>
                      <a:pt x="12273" y="9007"/>
                      <a:pt x="12127" y="8958"/>
                      <a:pt x="12741" y="8666"/>
                    </a:cubicBezTo>
                    <a:cubicBezTo>
                      <a:pt x="13951" y="8080"/>
                      <a:pt x="15707" y="5836"/>
                      <a:pt x="16566" y="4900"/>
                    </a:cubicBezTo>
                    <a:cubicBezTo>
                      <a:pt x="17424" y="3983"/>
                      <a:pt x="18712" y="2480"/>
                      <a:pt x="18966" y="705"/>
                    </a:cubicBezTo>
                    <a:cubicBezTo>
                      <a:pt x="19033" y="195"/>
                      <a:pt x="19026" y="0"/>
                      <a:pt x="18970" y="0"/>
                    </a:cubicBezTo>
                    <a:close/>
                  </a:path>
                </a:pathLst>
              </a:custGeom>
              <a:solidFill>
                <a:srgbClr val="0088D3">
                  <a:alpha val="14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" name="Полилиния: фигура 11">
            <a:extLst>
              <a:ext uri="{FF2B5EF4-FFF2-40B4-BE49-F238E27FC236}">
                <a16:creationId xmlns:a16="http://schemas.microsoft.com/office/drawing/2014/main" id="{91D0A994-DCA9-41F6-AA37-36F265EC6FBE}"/>
              </a:ext>
            </a:extLst>
          </p:cNvPr>
          <p:cNvSpPr/>
          <p:nvPr/>
        </p:nvSpPr>
        <p:spPr>
          <a:xfrm>
            <a:off x="-23742" y="-555355"/>
            <a:ext cx="2210652" cy="1100085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3A0982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7" name="Полилиния: фигура 86">
            <a:extLst>
              <a:ext uri="{FF2B5EF4-FFF2-40B4-BE49-F238E27FC236}">
                <a16:creationId xmlns:a16="http://schemas.microsoft.com/office/drawing/2014/main" id="{A0FDA47E-52A4-4176-AE09-162A26FE2B99}"/>
              </a:ext>
            </a:extLst>
          </p:cNvPr>
          <p:cNvSpPr/>
          <p:nvPr/>
        </p:nvSpPr>
        <p:spPr>
          <a:xfrm>
            <a:off x="7925120" y="-966720"/>
            <a:ext cx="2210652" cy="1100085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chemeClr val="accent2">
              <a:lumMod val="75000"/>
              <a:alpha val="2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8" name="Полилиния: фигура 87">
            <a:extLst>
              <a:ext uri="{FF2B5EF4-FFF2-40B4-BE49-F238E27FC236}">
                <a16:creationId xmlns:a16="http://schemas.microsoft.com/office/drawing/2014/main" id="{91D1C7FA-01BD-43C6-8248-6358A1795FF2}"/>
              </a:ext>
            </a:extLst>
          </p:cNvPr>
          <p:cNvSpPr/>
          <p:nvPr/>
        </p:nvSpPr>
        <p:spPr>
          <a:xfrm>
            <a:off x="6790714" y="-838772"/>
            <a:ext cx="2607667" cy="1302146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chemeClr val="tx2">
              <a:lumMod val="90000"/>
              <a:lumOff val="10000"/>
              <a:alpha val="2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9" name="Прямоугольник: скругленные углы 88">
            <a:extLst>
              <a:ext uri="{FF2B5EF4-FFF2-40B4-BE49-F238E27FC236}">
                <a16:creationId xmlns:a16="http://schemas.microsoft.com/office/drawing/2014/main" id="{2D1DAD4D-8E72-4D31-8614-1D13C79CE357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swald SemiBold" panose="00000700000000000000" pitchFamily="2" charset="-52"/>
              </a:rPr>
              <a:t>2</a:t>
            </a:r>
            <a:endParaRPr lang="ru-RU" dirty="0">
              <a:solidFill>
                <a:schemeClr val="tx1"/>
              </a:solidFill>
              <a:latin typeface="Oswald SemiBold" panose="00000700000000000000" pitchFamily="2" charset="-52"/>
            </a:endParaRPr>
          </a:p>
        </p:txBody>
      </p:sp>
      <p:sp>
        <p:nvSpPr>
          <p:cNvPr id="93" name="Google Shape;1107;p41">
            <a:extLst>
              <a:ext uri="{FF2B5EF4-FFF2-40B4-BE49-F238E27FC236}">
                <a16:creationId xmlns:a16="http://schemas.microsoft.com/office/drawing/2014/main" id="{1A709F31-7DCA-416F-9F3D-11CC2B2AAEE7}"/>
              </a:ext>
            </a:extLst>
          </p:cNvPr>
          <p:cNvSpPr txBox="1">
            <a:spLocks/>
          </p:cNvSpPr>
          <p:nvPr/>
        </p:nvSpPr>
        <p:spPr>
          <a:xfrm>
            <a:off x="1261433" y="-3087169"/>
            <a:ext cx="6621133" cy="55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prstTxWarp prst="textArchDown">
              <a:avLst>
                <a:gd name="adj" fmla="val 3837647"/>
              </a:avLst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ru-RU" sz="4000" dirty="0">
                <a:latin typeface="Oswald SemiBold" panose="00000700000000000000" pitchFamily="2" charset="-52"/>
              </a:rPr>
              <a:t>НАША КОМАНДА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F9D4D20-82D1-4A04-9A93-B8E1AE47ACB4}"/>
              </a:ext>
            </a:extLst>
          </p:cNvPr>
          <p:cNvSpPr txBox="1"/>
          <p:nvPr/>
        </p:nvSpPr>
        <p:spPr>
          <a:xfrm>
            <a:off x="603347" y="2775371"/>
            <a:ext cx="1802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Oswald SemiBold" panose="00000700000000000000" pitchFamily="2" charset="-52"/>
              </a:rPr>
              <a:t>Торосян Давид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F67D543-C704-4327-BDAC-2434092C52B6}"/>
              </a:ext>
            </a:extLst>
          </p:cNvPr>
          <p:cNvSpPr txBox="1">
            <a:spLocks/>
          </p:cNvSpPr>
          <p:nvPr/>
        </p:nvSpPr>
        <p:spPr>
          <a:xfrm>
            <a:off x="6676556" y="2725677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err="1">
                <a:solidFill>
                  <a:schemeClr val="tx1"/>
                </a:solidFill>
                <a:latin typeface="Oswald SemiBold" panose="00000700000000000000" pitchFamily="2" charset="-52"/>
              </a:rPr>
              <a:t>Кудуретов</a:t>
            </a:r>
            <a:r>
              <a:rPr lang="ru-RU" sz="2000" dirty="0">
                <a:solidFill>
                  <a:schemeClr val="tx1"/>
                </a:solidFill>
                <a:latin typeface="Oswald SemiBold" panose="00000700000000000000" pitchFamily="2" charset="-52"/>
              </a:rPr>
              <a:t> Мисир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C715123-355F-484F-8254-6E6EC4AD093E}"/>
              </a:ext>
            </a:extLst>
          </p:cNvPr>
          <p:cNvSpPr txBox="1"/>
          <p:nvPr/>
        </p:nvSpPr>
        <p:spPr>
          <a:xfrm>
            <a:off x="4645231" y="3307981"/>
            <a:ext cx="20313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Oswald SemiBold" panose="00000700000000000000" pitchFamily="2" charset="-52"/>
              </a:rPr>
              <a:t>Старыгина Алиса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C31579A-E20B-49D4-AD0A-452866147357}"/>
              </a:ext>
            </a:extLst>
          </p:cNvPr>
          <p:cNvSpPr txBox="1"/>
          <p:nvPr/>
        </p:nvSpPr>
        <p:spPr>
          <a:xfrm>
            <a:off x="2590932" y="3338040"/>
            <a:ext cx="18630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Oswald SemiBold" panose="00000700000000000000" pitchFamily="2" charset="-52"/>
              </a:rPr>
              <a:t>Писанко Сергей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D5C990EA-947B-414D-9B70-9F1F2290FDC2}"/>
              </a:ext>
            </a:extLst>
          </p:cNvPr>
          <p:cNvSpPr txBox="1"/>
          <p:nvPr/>
        </p:nvSpPr>
        <p:spPr>
          <a:xfrm>
            <a:off x="572889" y="3121124"/>
            <a:ext cx="18630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тимлид, физик</a:t>
            </a:r>
            <a:r>
              <a:rPr lang="en-US" sz="2000" dirty="0">
                <a:solidFill>
                  <a:schemeClr val="tx1"/>
                </a:solidFill>
                <a:latin typeface="Oswald" panose="00000500000000000000" pitchFamily="2" charset="-52"/>
              </a:rPr>
              <a:t>, </a:t>
            </a:r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программист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F9F24EA-6611-40B1-A29A-E656DE80EDE2}"/>
              </a:ext>
            </a:extLst>
          </p:cNvPr>
          <p:cNvSpPr txBox="1"/>
          <p:nvPr/>
        </p:nvSpPr>
        <p:spPr>
          <a:xfrm>
            <a:off x="4474374" y="3689360"/>
            <a:ext cx="23204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создатель презентации и отчета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A0F45E2-8E8E-419B-97AC-6781B73310F6}"/>
              </a:ext>
            </a:extLst>
          </p:cNvPr>
          <p:cNvSpPr txBox="1"/>
          <p:nvPr/>
        </p:nvSpPr>
        <p:spPr>
          <a:xfrm>
            <a:off x="6801174" y="3102301"/>
            <a:ext cx="17852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сбор данных и информации для проекта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6432059-8B47-42FB-B671-48663727867A}"/>
              </a:ext>
            </a:extLst>
          </p:cNvPr>
          <p:cNvSpPr txBox="1"/>
          <p:nvPr/>
        </p:nvSpPr>
        <p:spPr>
          <a:xfrm>
            <a:off x="2535886" y="3708091"/>
            <a:ext cx="18138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tx1"/>
                </a:solidFill>
                <a:latin typeface="Oswald" panose="00000500000000000000" pitchFamily="2" charset="-52"/>
              </a:rPr>
              <a:t>математик, технический специалист, KSP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3" name="Google Shape;2663;p74"/>
          <p:cNvGrpSpPr/>
          <p:nvPr/>
        </p:nvGrpSpPr>
        <p:grpSpPr>
          <a:xfrm>
            <a:off x="798825" y="676980"/>
            <a:ext cx="3657000" cy="3657000"/>
            <a:chOff x="829800" y="676980"/>
            <a:chExt cx="3657000" cy="3657000"/>
          </a:xfrm>
        </p:grpSpPr>
        <p:sp>
          <p:nvSpPr>
            <p:cNvPr id="2664" name="Google Shape;2664;p74"/>
            <p:cNvSpPr/>
            <p:nvPr/>
          </p:nvSpPr>
          <p:spPr>
            <a:xfrm>
              <a:off x="829800" y="676980"/>
              <a:ext cx="3657000" cy="3657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74"/>
            <p:cNvSpPr/>
            <p:nvPr/>
          </p:nvSpPr>
          <p:spPr>
            <a:xfrm>
              <a:off x="1002558" y="862428"/>
              <a:ext cx="3286200" cy="3286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74"/>
            <p:cNvSpPr/>
            <p:nvPr/>
          </p:nvSpPr>
          <p:spPr>
            <a:xfrm>
              <a:off x="1204621" y="1051799"/>
              <a:ext cx="2907300" cy="2907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74"/>
            <p:cNvSpPr/>
            <p:nvPr/>
          </p:nvSpPr>
          <p:spPr>
            <a:xfrm>
              <a:off x="1396937" y="1244131"/>
              <a:ext cx="2523000" cy="2523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8" name="Google Shape;2668;p74"/>
          <p:cNvSpPr/>
          <p:nvPr/>
        </p:nvSpPr>
        <p:spPr>
          <a:xfrm>
            <a:off x="2514150" y="4135850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9" name="Google Shape;2669;p74"/>
          <p:cNvSpPr/>
          <p:nvPr/>
        </p:nvSpPr>
        <p:spPr>
          <a:xfrm>
            <a:off x="3591011" y="2058233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2670;p74"/>
          <p:cNvSpPr/>
          <p:nvPr/>
        </p:nvSpPr>
        <p:spPr>
          <a:xfrm>
            <a:off x="2039804" y="676967"/>
            <a:ext cx="159361" cy="159229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74"/>
          <p:cNvSpPr/>
          <p:nvPr/>
        </p:nvSpPr>
        <p:spPr>
          <a:xfrm>
            <a:off x="1168758" y="1572543"/>
            <a:ext cx="2918276" cy="1820893"/>
          </a:xfrm>
          <a:custGeom>
            <a:avLst/>
            <a:gdLst/>
            <a:ahLst/>
            <a:cxnLst/>
            <a:rect l="l" t="t" r="r" b="b"/>
            <a:pathLst>
              <a:path w="253913" h="158432" extrusionOk="0">
                <a:moveTo>
                  <a:pt x="5615" y="0"/>
                </a:moveTo>
                <a:cubicBezTo>
                  <a:pt x="2464" y="0"/>
                  <a:pt x="1" y="2536"/>
                  <a:pt x="1" y="5614"/>
                </a:cubicBezTo>
                <a:lnTo>
                  <a:pt x="1" y="158431"/>
                </a:lnTo>
                <a:lnTo>
                  <a:pt x="253912" y="158431"/>
                </a:lnTo>
                <a:lnTo>
                  <a:pt x="253912" y="5614"/>
                </a:lnTo>
                <a:cubicBezTo>
                  <a:pt x="253912" y="2499"/>
                  <a:pt x="251341" y="0"/>
                  <a:pt x="2482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74"/>
          <p:cNvSpPr/>
          <p:nvPr/>
        </p:nvSpPr>
        <p:spPr>
          <a:xfrm>
            <a:off x="1056366" y="3368863"/>
            <a:ext cx="3143060" cy="131977"/>
          </a:xfrm>
          <a:custGeom>
            <a:avLst/>
            <a:gdLst/>
            <a:ahLst/>
            <a:cxnLst/>
            <a:rect l="l" t="t" r="r" b="b"/>
            <a:pathLst>
              <a:path w="273471" h="11483" extrusionOk="0">
                <a:moveTo>
                  <a:pt x="0" y="0"/>
                </a:moveTo>
                <a:lnTo>
                  <a:pt x="72" y="688"/>
                </a:lnTo>
                <a:cubicBezTo>
                  <a:pt x="1123" y="6882"/>
                  <a:pt x="6520" y="11482"/>
                  <a:pt x="12786" y="11482"/>
                </a:cubicBezTo>
                <a:lnTo>
                  <a:pt x="260649" y="11482"/>
                </a:lnTo>
                <a:cubicBezTo>
                  <a:pt x="266951" y="11482"/>
                  <a:pt x="272312" y="6955"/>
                  <a:pt x="273326" y="688"/>
                </a:cubicBezTo>
                <a:lnTo>
                  <a:pt x="2734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74"/>
          <p:cNvSpPr/>
          <p:nvPr/>
        </p:nvSpPr>
        <p:spPr>
          <a:xfrm>
            <a:off x="1212838" y="3125092"/>
            <a:ext cx="2829638" cy="2429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74"/>
          <p:cNvSpPr/>
          <p:nvPr/>
        </p:nvSpPr>
        <p:spPr>
          <a:xfrm>
            <a:off x="1168338" y="3315156"/>
            <a:ext cx="2917974" cy="53895"/>
          </a:xfrm>
          <a:custGeom>
            <a:avLst/>
            <a:gdLst/>
            <a:ahLst/>
            <a:cxnLst/>
            <a:rect l="l" t="t" r="r" b="b"/>
            <a:pathLst>
              <a:path w="253840" h="6811" extrusionOk="0">
                <a:moveTo>
                  <a:pt x="1" y="1"/>
                </a:moveTo>
                <a:lnTo>
                  <a:pt x="1" y="6810"/>
                </a:lnTo>
                <a:lnTo>
                  <a:pt x="253840" y="6810"/>
                </a:lnTo>
                <a:lnTo>
                  <a:pt x="25384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77" name="Google Shape;2677;p74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rcRect l="4077" r="4077"/>
          <a:stretch/>
        </p:blipFill>
        <p:spPr>
          <a:xfrm>
            <a:off x="1212825" y="1635250"/>
            <a:ext cx="2829350" cy="173280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1144;p42">
            <a:extLst>
              <a:ext uri="{FF2B5EF4-FFF2-40B4-BE49-F238E27FC236}">
                <a16:creationId xmlns:a16="http://schemas.microsoft.com/office/drawing/2014/main" id="{9E6690A8-67CB-43B3-8685-C2F8967E60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90541" y="319727"/>
            <a:ext cx="585345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ПРОГРАММНАЯ РЕАЛИЗАЦИЯ</a:t>
            </a:r>
          </a:p>
        </p:txBody>
      </p:sp>
      <p:sp>
        <p:nvSpPr>
          <p:cNvPr id="23" name="Google Shape;1143;p42">
            <a:extLst>
              <a:ext uri="{FF2B5EF4-FFF2-40B4-BE49-F238E27FC236}">
                <a16:creationId xmlns:a16="http://schemas.microsoft.com/office/drawing/2014/main" id="{AA95244F-FE0A-4C0E-802B-D3B6E96DCC79}"/>
              </a:ext>
            </a:extLst>
          </p:cNvPr>
          <p:cNvSpPr txBox="1">
            <a:spLocks/>
          </p:cNvSpPr>
          <p:nvPr/>
        </p:nvSpPr>
        <p:spPr>
          <a:xfrm>
            <a:off x="4681545" y="957149"/>
            <a:ext cx="3490872" cy="890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>
              <a:buSzPts val="1100"/>
            </a:pPr>
            <a:r>
              <a:rPr lang="ru-RU" sz="1400" dirty="0">
                <a:latin typeface="Oswald" panose="00000500000000000000" pitchFamily="2" charset="-52"/>
              </a:rPr>
              <a:t>Программная реализация доступна по ссылке:</a:t>
            </a:r>
          </a:p>
          <a:p>
            <a:pPr marL="0" indent="0" algn="ctr">
              <a:buSzPts val="1100"/>
            </a:pPr>
            <a:r>
              <a:rPr lang="en-US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ru-RU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</a:t>
            </a:r>
            <a:r>
              <a:rPr lang="en-US" sz="1400" dirty="0" err="1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ru-RU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r>
              <a:rPr lang="en-US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</a:t>
            </a:r>
            <a:r>
              <a:rPr lang="ru-RU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1400" dirty="0" err="1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DavaToros</a:t>
            </a:r>
            <a:r>
              <a:rPr lang="ru-RU" sz="1400" dirty="0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1400" dirty="0" err="1">
                <a:latin typeface="Oswald" panose="00000500000000000000" pitchFamily="2" charset="-5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SpaceZ</a:t>
            </a:r>
            <a:endParaRPr lang="ru-RU" sz="1400" dirty="0">
              <a:latin typeface="Oswald" panose="00000500000000000000" pitchFamily="2" charset="-52"/>
            </a:endParaRPr>
          </a:p>
        </p:txBody>
      </p:sp>
      <p:sp>
        <p:nvSpPr>
          <p:cNvPr id="24" name="Прямоугольник: скругленные углы 23">
            <a:extLst>
              <a:ext uri="{FF2B5EF4-FFF2-40B4-BE49-F238E27FC236}">
                <a16:creationId xmlns:a16="http://schemas.microsoft.com/office/drawing/2014/main" id="{4F645A3D-9666-4A0B-A219-AA6745775A95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20</a:t>
            </a:r>
          </a:p>
        </p:txBody>
      </p:sp>
      <p:pic>
        <p:nvPicPr>
          <p:cNvPr id="25" name="Picture 6">
            <a:extLst>
              <a:ext uri="{FF2B5EF4-FFF2-40B4-BE49-F238E27FC236}">
                <a16:creationId xmlns:a16="http://schemas.microsoft.com/office/drawing/2014/main" id="{9E7B275C-7D7D-40FB-9C2E-D7A6ADD30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482" y="423567"/>
            <a:ext cx="1250737" cy="1230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8E10700-ED27-4B12-9292-A00026E4F000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5225745" y="1635250"/>
            <a:ext cx="2397459" cy="245628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7DFADE-8181-4E50-903E-FA204CB472C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610" r="2788"/>
          <a:stretch/>
        </p:blipFill>
        <p:spPr>
          <a:xfrm>
            <a:off x="1212826" y="1647235"/>
            <a:ext cx="2829350" cy="170028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A03FDC1-954A-45F2-9C28-C84683E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850" y="312896"/>
            <a:ext cx="7710300" cy="572700"/>
          </a:xfrm>
        </p:spPr>
        <p:txBody>
          <a:bodyPr/>
          <a:lstStyle/>
          <a:p>
            <a:r>
              <a:rPr lang="ru-RU" sz="3500" dirty="0">
                <a:latin typeface="Oswald SemiBold" panose="00000700000000000000" pitchFamily="2" charset="-52"/>
              </a:rPr>
              <a:t>ИТОГИ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03F6B6-FBB4-4A61-AD89-DC1CBB1AD52D}"/>
              </a:ext>
            </a:extLst>
          </p:cNvPr>
          <p:cNvSpPr txBox="1"/>
          <p:nvPr/>
        </p:nvSpPr>
        <p:spPr>
          <a:xfrm>
            <a:off x="653142" y="1244732"/>
            <a:ext cx="3815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tx1"/>
                </a:solidFill>
                <a:latin typeface="Oswald SemiBold" panose="00000700000000000000" pitchFamily="2" charset="-52"/>
              </a:rPr>
              <a:t>Поставленная цель была достигнута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C31311-CEA6-4892-9F1A-3004292AF176}"/>
              </a:ext>
            </a:extLst>
          </p:cNvPr>
          <p:cNvSpPr txBox="1"/>
          <p:nvPr/>
        </p:nvSpPr>
        <p:spPr>
          <a:xfrm>
            <a:off x="653142" y="2575330"/>
            <a:ext cx="1292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tx1"/>
                </a:solidFill>
                <a:latin typeface="Oswald SemiBold" panose="00000700000000000000" pitchFamily="2" charset="-52"/>
              </a:rPr>
              <a:t>Общий итог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6A2B48-D053-42C1-A915-D09F1571C915}"/>
              </a:ext>
            </a:extLst>
          </p:cNvPr>
          <p:cNvSpPr txBox="1"/>
          <p:nvPr/>
        </p:nvSpPr>
        <p:spPr>
          <a:xfrm>
            <a:off x="653143" y="1614064"/>
            <a:ext cx="62679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tx1"/>
                </a:solidFill>
                <a:latin typeface="Oswald" panose="00000500000000000000" pitchFamily="2" charset="-52"/>
              </a:rPr>
              <a:t>Разработан и практически реализован в среде </a:t>
            </a:r>
            <a:r>
              <a:rPr lang="ru-RU" sz="1400" dirty="0" err="1">
                <a:solidFill>
                  <a:schemeClr val="tx1"/>
                </a:solidFill>
                <a:latin typeface="Oswald" panose="00000500000000000000" pitchFamily="2" charset="-52"/>
              </a:rPr>
              <a:t>Kerbal</a:t>
            </a:r>
            <a:r>
              <a:rPr lang="ru-RU" sz="1400" dirty="0">
                <a:solidFill>
                  <a:schemeClr val="tx1"/>
                </a:solidFill>
                <a:latin typeface="Oswald" panose="00000500000000000000" pitchFamily="2" charset="-52"/>
              </a:rPr>
              <a:t> Space Program программный автопилот на языке Python, способный автоматизировать ключевые этапы космического полёта – от старта до мягкой посадки. Все сформулированные задачи проекта были последовательно решены, что подтверждается следующими результатами.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AFB746-0594-4EE8-B2B9-0DF6BB02646D}"/>
              </a:ext>
            </a:extLst>
          </p:cNvPr>
          <p:cNvSpPr txBox="1"/>
          <p:nvPr/>
        </p:nvSpPr>
        <p:spPr>
          <a:xfrm>
            <a:off x="653142" y="2937503"/>
            <a:ext cx="626799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tx1"/>
                </a:solidFill>
                <a:latin typeface="Oswald" panose="00000500000000000000" pitchFamily="2" charset="-52"/>
              </a:rPr>
              <a:t>Проект продемонстрировал, что принципы орбитальной механики могут быть эффективно инкапсулированы в программные алгоритмы для управления виртуальным космическим аппаратом. Разработанный автопилот является </a:t>
            </a:r>
          </a:p>
          <a:p>
            <a:r>
              <a:rPr lang="ru-RU" sz="1400" dirty="0">
                <a:solidFill>
                  <a:schemeClr val="tx1"/>
                </a:solidFill>
                <a:latin typeface="Oswald" panose="00000500000000000000" pitchFamily="2" charset="-52"/>
              </a:rPr>
              <a:t>практическим доказательством работоспособности математической модели, лежащей в его основе. Несмотря на работу в упрощенной, но физически достоверной среде KSP, проект решает актуальные инженерные задачи: автоматизацию, динамическое управление и обработку данных в реальном времени.</a:t>
            </a: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AAA9E13C-2BD7-44D6-8DFE-4A2106CA4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49279">
            <a:off x="7234657" y="897098"/>
            <a:ext cx="972356" cy="3768462"/>
          </a:xfrm>
          <a:prstGeom prst="rect">
            <a:avLst/>
          </a:prstGeom>
          <a:noFill/>
          <a:effectLst>
            <a:glow rad="101600">
              <a:schemeClr val="accent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E6B7F5D1-8A93-46A8-B5E1-DC5ED36C3F5C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916472114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42"/>
          <p:cNvSpPr txBox="1">
            <a:spLocks noGrp="1"/>
          </p:cNvSpPr>
          <p:nvPr>
            <p:ph type="body" idx="1"/>
          </p:nvPr>
        </p:nvSpPr>
        <p:spPr>
          <a:xfrm>
            <a:off x="592194" y="962656"/>
            <a:ext cx="8083263" cy="3881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000" dirty="0">
                <a:latin typeface="Oswald SemiBold" panose="00000700000000000000" pitchFamily="2" charset="-52"/>
              </a:rPr>
              <a:t>Цель:</a:t>
            </a:r>
          </a:p>
          <a:p>
            <a:pPr marL="0" indent="0" algn="just">
              <a:buSzPts val="1100"/>
              <a:buNone/>
            </a:pPr>
            <a:r>
              <a:rPr lang="ru-RU" sz="1800" dirty="0">
                <a:latin typeface="Oswald" panose="00000500000000000000" pitchFamily="2" charset="-52"/>
              </a:rPr>
              <a:t>Разработка и практическая реализация в среде KSP программного автопилота на языке Python, способного автоматизировать ключевые этапы космического полета корабля Восход 1: запуск, выведение на орбиту и посадку.</a:t>
            </a:r>
            <a:endParaRPr lang="ru-RU" sz="1400" dirty="0">
              <a:latin typeface="Oswald" panose="00000500000000000000" pitchFamily="2" charset="-5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1400" b="0" i="0" dirty="0">
              <a:effectLst/>
              <a:latin typeface="Oswald" panose="00000500000000000000" pitchFamily="2" charset="-5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000" dirty="0">
                <a:latin typeface="Oswald SemiBold" panose="00000700000000000000" pitchFamily="2" charset="-52"/>
              </a:rPr>
              <a:t>Задачи:</a:t>
            </a:r>
          </a:p>
          <a:p>
            <a:pPr>
              <a:buSzPct val="100000"/>
              <a:buFont typeface="+mj-lt"/>
              <a:buAutoNum type="arabicPeriod"/>
            </a:pPr>
            <a:r>
              <a:rPr lang="ru-RU" sz="1800" dirty="0">
                <a:latin typeface="Oswald" panose="00000500000000000000" pitchFamily="2" charset="-52"/>
              </a:rPr>
              <a:t>Настройка </a:t>
            </a:r>
            <a:r>
              <a:rPr lang="ru-RU" sz="1800" dirty="0" err="1">
                <a:latin typeface="Oswald" panose="00000500000000000000" pitchFamily="2" charset="-52"/>
              </a:rPr>
              <a:t>симуляционной</a:t>
            </a:r>
            <a:r>
              <a:rPr lang="ru-RU" sz="1800" dirty="0">
                <a:latin typeface="Oswald" panose="00000500000000000000" pitchFamily="2" charset="-52"/>
              </a:rPr>
              <a:t> среды и создание базового интерфейса управления.</a:t>
            </a:r>
          </a:p>
          <a:p>
            <a:pPr>
              <a:buSzPct val="100000"/>
              <a:buFont typeface="+mj-lt"/>
              <a:buAutoNum type="arabicPeriod"/>
            </a:pPr>
            <a:r>
              <a:rPr lang="ru-RU" sz="1800" dirty="0">
                <a:latin typeface="Oswald" panose="00000500000000000000" pitchFamily="2" charset="-52"/>
              </a:rPr>
              <a:t>Разработка и программирование алгоритма автоматического выведения на орбиту.</a:t>
            </a:r>
          </a:p>
          <a:p>
            <a:pPr>
              <a:buSzPct val="100000"/>
              <a:buFont typeface="+mj-lt"/>
              <a:buAutoNum type="arabicPeriod"/>
            </a:pPr>
            <a:r>
              <a:rPr lang="ru-RU" sz="1800" dirty="0">
                <a:latin typeface="Oswald" panose="00000500000000000000" pitchFamily="2" charset="-52"/>
              </a:rPr>
              <a:t>Создание системы автоматического управления для спуска и посадки.</a:t>
            </a:r>
          </a:p>
          <a:p>
            <a:pPr>
              <a:buSzPct val="100000"/>
              <a:buFont typeface="+mj-lt"/>
              <a:buAutoNum type="arabicPeriod"/>
            </a:pPr>
            <a:r>
              <a:rPr lang="ru-RU" sz="1800" dirty="0">
                <a:latin typeface="Oswald" panose="00000500000000000000" pitchFamily="2" charset="-52"/>
              </a:rPr>
              <a:t>Верификация модели, анализ данных и подведение итогов</a:t>
            </a:r>
          </a:p>
        </p:txBody>
      </p:sp>
      <p:sp>
        <p:nvSpPr>
          <p:cNvPr id="1144" name="Google Shape;1144;p42"/>
          <p:cNvSpPr txBox="1">
            <a:spLocks noGrp="1"/>
          </p:cNvSpPr>
          <p:nvPr>
            <p:ph type="title"/>
          </p:nvPr>
        </p:nvSpPr>
        <p:spPr>
          <a:xfrm>
            <a:off x="716800" y="238702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ЦЕЛИ И ЗАДАЧИ</a:t>
            </a:r>
          </a:p>
        </p:txBody>
      </p:sp>
      <p:sp>
        <p:nvSpPr>
          <p:cNvPr id="1145" name="Google Shape;1145;p42"/>
          <p:cNvSpPr/>
          <p:nvPr/>
        </p:nvSpPr>
        <p:spPr>
          <a:xfrm>
            <a:off x="9061811" y="488492"/>
            <a:ext cx="5223" cy="36560"/>
          </a:xfrm>
          <a:custGeom>
            <a:avLst/>
            <a:gdLst/>
            <a:ahLst/>
            <a:cxnLst/>
            <a:rect l="l" t="t" r="r" b="b"/>
            <a:pathLst>
              <a:path w="32" h="224" extrusionOk="0">
                <a:moveTo>
                  <a:pt x="32" y="0"/>
                </a:moveTo>
                <a:cubicBezTo>
                  <a:pt x="9" y="45"/>
                  <a:pt x="0" y="90"/>
                  <a:pt x="0" y="121"/>
                </a:cubicBezTo>
                <a:cubicBezTo>
                  <a:pt x="0" y="161"/>
                  <a:pt x="9" y="192"/>
                  <a:pt x="32" y="224"/>
                </a:cubicBezTo>
                <a:lnTo>
                  <a:pt x="32" y="0"/>
                </a:lnTo>
                <a:close/>
              </a:path>
            </a:pathLst>
          </a:custGeom>
          <a:solidFill>
            <a:srgbClr val="0606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46" name="Google Shape;1146;p42"/>
          <p:cNvSpPr/>
          <p:nvPr/>
        </p:nvSpPr>
        <p:spPr>
          <a:xfrm>
            <a:off x="9513752" y="4234399"/>
            <a:ext cx="979" cy="2285"/>
          </a:xfrm>
          <a:custGeom>
            <a:avLst/>
            <a:gdLst/>
            <a:ahLst/>
            <a:cxnLst/>
            <a:rect l="l" t="t" r="r" b="b"/>
            <a:pathLst>
              <a:path w="6" h="14" extrusionOk="0">
                <a:moveTo>
                  <a:pt x="5" y="0"/>
                </a:moveTo>
                <a:cubicBezTo>
                  <a:pt x="1" y="9"/>
                  <a:pt x="1" y="9"/>
                  <a:pt x="1" y="14"/>
                </a:cubicBezTo>
                <a:cubicBezTo>
                  <a:pt x="1" y="9"/>
                  <a:pt x="5" y="9"/>
                  <a:pt x="5" y="0"/>
                </a:cubicBezTo>
                <a:close/>
              </a:path>
            </a:pathLst>
          </a:custGeom>
          <a:solidFill>
            <a:srgbClr val="0606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310A7032-7D7F-4B17-A9D5-9A2917279318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3</a:t>
            </a:r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0E996495-CC21-4D35-8445-D90E3763F588}"/>
              </a:ext>
            </a:extLst>
          </p:cNvPr>
          <p:cNvSpPr/>
          <p:nvPr/>
        </p:nvSpPr>
        <p:spPr>
          <a:xfrm rot="18779261">
            <a:off x="7050825" y="4999798"/>
            <a:ext cx="2210652" cy="1100085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3A0982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Прямоугольник: скругленные углы 156">
            <a:extLst>
              <a:ext uri="{FF2B5EF4-FFF2-40B4-BE49-F238E27FC236}">
                <a16:creationId xmlns:a16="http://schemas.microsoft.com/office/drawing/2014/main" id="{49AD8D78-2EC3-44B9-BE30-8BE3FC71D7BD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4</a:t>
            </a:r>
          </a:p>
        </p:txBody>
      </p:sp>
      <p:grpSp>
        <p:nvGrpSpPr>
          <p:cNvPr id="158" name="Группа 157">
            <a:extLst>
              <a:ext uri="{FF2B5EF4-FFF2-40B4-BE49-F238E27FC236}">
                <a16:creationId xmlns:a16="http://schemas.microsoft.com/office/drawing/2014/main" id="{0786EDF9-3441-427C-BB0E-52195CFEC965}"/>
              </a:ext>
            </a:extLst>
          </p:cNvPr>
          <p:cNvGrpSpPr/>
          <p:nvPr/>
        </p:nvGrpSpPr>
        <p:grpSpPr>
          <a:xfrm>
            <a:off x="8006400" y="-1152000"/>
            <a:ext cx="2234618" cy="2303957"/>
            <a:chOff x="7951736" y="-1151979"/>
            <a:chExt cx="2234618" cy="2303957"/>
          </a:xfrm>
        </p:grpSpPr>
        <p:sp>
          <p:nvSpPr>
            <p:cNvPr id="159" name="Овал 158">
              <a:extLst>
                <a:ext uri="{FF2B5EF4-FFF2-40B4-BE49-F238E27FC236}">
                  <a16:creationId xmlns:a16="http://schemas.microsoft.com/office/drawing/2014/main" id="{3AD0F8BD-2F88-4237-90BC-1E42736ACBB1}"/>
                </a:ext>
              </a:extLst>
            </p:cNvPr>
            <p:cNvSpPr/>
            <p:nvPr/>
          </p:nvSpPr>
          <p:spPr>
            <a:xfrm>
              <a:off x="8580234" y="-459047"/>
              <a:ext cx="1003777" cy="100377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0" name="Овал 159">
              <a:extLst>
                <a:ext uri="{FF2B5EF4-FFF2-40B4-BE49-F238E27FC236}">
                  <a16:creationId xmlns:a16="http://schemas.microsoft.com/office/drawing/2014/main" id="{B615B97B-BC9A-4A25-804F-F2DA7441B86C}"/>
                </a:ext>
              </a:extLst>
            </p:cNvPr>
            <p:cNvSpPr/>
            <p:nvPr/>
          </p:nvSpPr>
          <p:spPr>
            <a:xfrm>
              <a:off x="8367425" y="-711156"/>
              <a:ext cx="1429393" cy="1429393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1" name="Овал 160">
              <a:extLst>
                <a:ext uri="{FF2B5EF4-FFF2-40B4-BE49-F238E27FC236}">
                  <a16:creationId xmlns:a16="http://schemas.microsoft.com/office/drawing/2014/main" id="{4A5B0537-158D-41FF-8129-FED2241EC0B7}"/>
                </a:ext>
              </a:extLst>
            </p:cNvPr>
            <p:cNvSpPr/>
            <p:nvPr/>
          </p:nvSpPr>
          <p:spPr>
            <a:xfrm>
              <a:off x="8150979" y="-958068"/>
              <a:ext cx="1858468" cy="1916135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2" name="Овал 161">
              <a:extLst>
                <a:ext uri="{FF2B5EF4-FFF2-40B4-BE49-F238E27FC236}">
                  <a16:creationId xmlns:a16="http://schemas.microsoft.com/office/drawing/2014/main" id="{93AFF74A-464B-43BA-8939-B8C5D2ED6A61}"/>
                </a:ext>
              </a:extLst>
            </p:cNvPr>
            <p:cNvSpPr/>
            <p:nvPr/>
          </p:nvSpPr>
          <p:spPr>
            <a:xfrm>
              <a:off x="7951736" y="-1151979"/>
              <a:ext cx="2234618" cy="230395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63" name="Полилиния: фигура 162">
            <a:extLst>
              <a:ext uri="{FF2B5EF4-FFF2-40B4-BE49-F238E27FC236}">
                <a16:creationId xmlns:a16="http://schemas.microsoft.com/office/drawing/2014/main" id="{463ACB5C-707C-4366-8403-C24F82C0B55F}"/>
              </a:ext>
            </a:extLst>
          </p:cNvPr>
          <p:cNvSpPr/>
          <p:nvPr/>
        </p:nvSpPr>
        <p:spPr>
          <a:xfrm rot="18399609">
            <a:off x="7113460" y="-1136848"/>
            <a:ext cx="2210652" cy="949194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3A0982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4" name="Полилиния: фигура 163">
            <a:extLst>
              <a:ext uri="{FF2B5EF4-FFF2-40B4-BE49-F238E27FC236}">
                <a16:creationId xmlns:a16="http://schemas.microsoft.com/office/drawing/2014/main" id="{531E5D04-8EFB-45A8-A70B-33E14E1DA768}"/>
              </a:ext>
            </a:extLst>
          </p:cNvPr>
          <p:cNvSpPr/>
          <p:nvPr/>
        </p:nvSpPr>
        <p:spPr>
          <a:xfrm rot="17645626">
            <a:off x="8124502" y="-495013"/>
            <a:ext cx="1493887" cy="463374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chemeClr val="tx2">
              <a:lumMod val="90000"/>
              <a:lumOff val="10000"/>
              <a:alpha val="2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8" name="Google Shape;1144;p42">
            <a:extLst>
              <a:ext uri="{FF2B5EF4-FFF2-40B4-BE49-F238E27FC236}">
                <a16:creationId xmlns:a16="http://schemas.microsoft.com/office/drawing/2014/main" id="{1FDD8F32-458F-4CD1-9CE9-E0CC2AAF8D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800" y="238702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ОПИСАНИЕ РЕАЛЬНОГО ЗАПУСКА</a:t>
            </a:r>
          </a:p>
        </p:txBody>
      </p:sp>
      <p:sp>
        <p:nvSpPr>
          <p:cNvPr id="172" name="Google Shape;1143;p42">
            <a:extLst>
              <a:ext uri="{FF2B5EF4-FFF2-40B4-BE49-F238E27FC236}">
                <a16:creationId xmlns:a16="http://schemas.microsoft.com/office/drawing/2014/main" id="{6FA5E8DB-C831-4095-84B4-86693A494F7E}"/>
              </a:ext>
            </a:extLst>
          </p:cNvPr>
          <p:cNvSpPr txBox="1">
            <a:spLocks/>
          </p:cNvSpPr>
          <p:nvPr/>
        </p:nvSpPr>
        <p:spPr>
          <a:xfrm>
            <a:off x="439733" y="2395584"/>
            <a:ext cx="3207748" cy="1804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6350" indent="443230" algn="just">
              <a:lnSpc>
                <a:spcPct val="150000"/>
              </a:lnSpc>
              <a:spcAft>
                <a:spcPts val="415"/>
              </a:spcAft>
            </a:pPr>
            <a:r>
              <a:rPr lang="ru-RU" sz="1400" dirty="0">
                <a:latin typeface="Oswald" panose="00000500000000000000" pitchFamily="2" charset="-52"/>
              </a:rPr>
              <a:t>Этот полёт, осуществлённый без индивидуальных скафандров, доказал возможность эффективной групповой работы в космосе и стал первым шагом к созданию орбитальных станций.</a:t>
            </a:r>
          </a:p>
          <a:p>
            <a:pPr marL="0" indent="0" algn="l">
              <a:buSzPts val="1100"/>
              <a:buFont typeface="Arial"/>
              <a:buNone/>
            </a:pPr>
            <a:endParaRPr lang="ru-RU" sz="1400" dirty="0">
              <a:latin typeface="Oswald" panose="00000500000000000000" pitchFamily="2" charset="-52"/>
            </a:endParaRPr>
          </a:p>
          <a:p>
            <a:pPr marL="0" indent="0" algn="l">
              <a:buSzPts val="1100"/>
              <a:buFont typeface="Arial"/>
              <a:buNone/>
            </a:pPr>
            <a:endParaRPr lang="ru-RU" sz="1400" dirty="0">
              <a:latin typeface="Oswald" panose="00000500000000000000" pitchFamily="2" charset="-52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4584CD5-362C-4D35-808F-40B2C38165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2" b="89892" l="3500" r="99938">
                        <a14:foregroundMark x1="1188" y1="73503" x2="3562" y2="48479"/>
                        <a14:foregroundMark x1="3562" y1="48479" x2="9938" y2="41806"/>
                        <a14:foregroundMark x1="16125" y1="28557" x2="14563" y2="22375"/>
                        <a14:foregroundMark x1="16063" y1="21786" x2="18688" y2="12561"/>
                        <a14:foregroundMark x1="18688" y1="12561" x2="24688" y2="10991"/>
                        <a14:foregroundMark x1="24688" y1="10991" x2="27625" y2="17174"/>
                        <a14:foregroundMark x1="31500" y1="40922" x2="33688" y2="43965"/>
                        <a14:foregroundMark x1="36125" y1="61727" x2="38000" y2="51129"/>
                        <a14:foregroundMark x1="38000" y1="51129" x2="44875" y2="42296"/>
                        <a14:foregroundMark x1="44626" y1="34245" x2="44188" y2="20118"/>
                        <a14:foregroundMark x1="44875" y1="42296" x2="44827" y2="40763"/>
                        <a14:foregroundMark x1="44188" y1="20118" x2="48563" y2="13248"/>
                        <a14:foregroundMark x1="48563" y1="13248" x2="52625" y2="20707"/>
                        <a14:foregroundMark x1="52625" y1="20707" x2="52812" y2="24338"/>
                        <a14:foregroundMark x1="51438" y1="32385" x2="59500" y2="42983"/>
                        <a14:foregroundMark x1="59500" y1="42983" x2="65563" y2="45829"/>
                        <a14:foregroundMark x1="68141" y1="45004" x2="72313" y2="43670"/>
                        <a14:foregroundMark x1="65563" y1="45829" x2="66055" y2="45672"/>
                        <a14:foregroundMark x1="72313" y1="43670" x2="78250" y2="37880"/>
                        <a14:foregroundMark x1="78250" y1="37880" x2="77125" y2="16879"/>
                        <a14:foregroundMark x1="77125" y1="16879" x2="83313" y2="12954"/>
                        <a14:foregroundMark x1="83313" y1="12954" x2="87313" y2="36703"/>
                        <a14:foregroundMark x1="87313" y1="36703" x2="93125" y2="44750"/>
                        <a14:foregroundMark x1="93125" y1="44750" x2="99938" y2="48184"/>
                        <a14:foregroundMark x1="13125" y1="42395" x2="17125" y2="35721"/>
                        <a14:foregroundMark x1="77688" y1="41806" x2="78000" y2="48479"/>
                        <a14:foregroundMark x1="19813" y1="39352" x2="27063" y2="39352"/>
                        <a14:foregroundMark x1="27063" y1="39352" x2="32938" y2="43867"/>
                        <a14:foregroundMark x1="32938" y1="43867" x2="35875" y2="61825"/>
                        <a14:foregroundMark x1="5188" y1="47792" x2="22125" y2="59372"/>
                        <a14:foregroundMark x1="22125" y1="59372" x2="23813" y2="49755"/>
                        <a14:foregroundMark x1="23813" y1="49755" x2="20375" y2="41021"/>
                        <a14:foregroundMark x1="20375" y1="41021" x2="9000" y2="43572"/>
                        <a14:foregroundMark x1="9000" y1="43572" x2="5250" y2="47890"/>
                        <a14:backgroundMark x1="44813" y1="37782" x2="44813" y2="37782"/>
                        <a14:backgroundMark x1="44125" y1="35231" x2="44500" y2="40236"/>
                        <a14:backgroundMark x1="44125" y1="34740" x2="44625" y2="35819"/>
                        <a14:backgroundMark x1="44938" y1="40530" x2="44625" y2="40628"/>
                        <a14:backgroundMark x1="44938" y1="39549" x2="44625" y2="40628"/>
                        <a14:backgroundMark x1="67000" y1="44259" x2="67188" y2="46320"/>
                        <a14:backgroundMark x1="75813" y1="11187" x2="75563" y2="13248"/>
                        <a14:backgroundMark x1="76438" y1="10697" x2="75625" y2="13641"/>
                      </a14:backgroundRemoval>
                    </a14:imgEffect>
                  </a14:imgLayer>
                </a14:imgProps>
              </a:ext>
            </a:extLst>
          </a:blip>
          <a:srcRect t="3702" b="24043"/>
          <a:stretch/>
        </p:blipFill>
        <p:spPr>
          <a:xfrm>
            <a:off x="3357590" y="2495190"/>
            <a:ext cx="5786410" cy="2662733"/>
          </a:xfrm>
          <a:prstGeom prst="rect">
            <a:avLst/>
          </a:prstGeom>
        </p:spPr>
      </p:pic>
      <p:sp>
        <p:nvSpPr>
          <p:cNvPr id="169" name="Google Shape;1143;p42">
            <a:extLst>
              <a:ext uri="{FF2B5EF4-FFF2-40B4-BE49-F238E27FC236}">
                <a16:creationId xmlns:a16="http://schemas.microsoft.com/office/drawing/2014/main" id="{A09EFFC4-B703-400C-BB11-4A5C40D7066A}"/>
              </a:ext>
            </a:extLst>
          </p:cNvPr>
          <p:cNvSpPr txBox="1">
            <a:spLocks/>
          </p:cNvSpPr>
          <p:nvPr/>
        </p:nvSpPr>
        <p:spPr>
          <a:xfrm>
            <a:off x="523004" y="943074"/>
            <a:ext cx="8182084" cy="1405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6350" indent="443230" algn="just">
              <a:lnSpc>
                <a:spcPct val="150000"/>
              </a:lnSpc>
              <a:spcAft>
                <a:spcPts val="415"/>
              </a:spcAft>
            </a:pPr>
            <a:r>
              <a:rPr lang="ru-RU" sz="1400" dirty="0">
                <a:latin typeface="Oswald" panose="00000500000000000000" pitchFamily="2" charset="-52"/>
              </a:rPr>
              <a:t>Прорыв к командной работе был осуществлён советским кораблём «Восход-1» (1964). Впервые в мире на орбиту был выведен многоместный экипаж из трёх специалистов: командира - Владимира Комарова, научного сотрудника-космонавта - Константина Феоктистова, врача-космонавта - Бориса Егорова. Позывной членов экипажа - «Рубин».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B0E127-FA3A-3D2B-F595-5F0664253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850" y="256899"/>
            <a:ext cx="7710300" cy="572700"/>
          </a:xfrm>
        </p:spPr>
        <p:txBody>
          <a:bodyPr/>
          <a:lstStyle/>
          <a:p>
            <a:r>
              <a:rPr lang="ru-RU" sz="3500" dirty="0">
                <a:latin typeface="Oswald SemiBold" panose="00000700000000000000" pitchFamily="2" charset="-52"/>
              </a:rPr>
              <a:t>ФИЗИЧЕСКАЯ МОДЕЛЬ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6064DA-147B-AF00-8DC1-9C72FF4AF735}"/>
              </a:ext>
            </a:extLst>
          </p:cNvPr>
          <p:cNvSpPr txBox="1"/>
          <p:nvPr/>
        </p:nvSpPr>
        <p:spPr>
          <a:xfrm>
            <a:off x="716850" y="956083"/>
            <a:ext cx="8427150" cy="3782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485"/>
              </a:spcAft>
              <a:tabLst>
                <a:tab pos="457200" algn="l"/>
              </a:tabLst>
            </a:pPr>
            <a:r>
              <a:rPr lang="ru-RU" sz="1500" kern="1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1. Плоское движение — полёт происходит в вертикальной плоскости </a:t>
            </a:r>
            <a:r>
              <a:rPr lang="en-US" sz="1500" kern="100" dirty="0" err="1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xOy</a:t>
            </a:r>
            <a:endParaRPr lang="ru-RU" sz="1500" kern="100" dirty="0">
              <a:solidFill>
                <a:schemeClr val="bg1">
                  <a:lumMod val="20000"/>
                  <a:lumOff val="80000"/>
                </a:schemeClr>
              </a:solidFill>
              <a:effectLst/>
              <a:latin typeface="Oswald" panose="00000500000000000000" pitchFamily="2" charset="-52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485"/>
              </a:spcAft>
              <a:tabLst>
                <a:tab pos="457200" algn="l"/>
              </a:tabLst>
            </a:pPr>
            <a:r>
              <a:rPr lang="ru-RU" sz="1500" kern="1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2. Пренебрежение вращением Земли — нет центробежных и кориолисовых сил</a:t>
            </a:r>
          </a:p>
          <a:p>
            <a:pPr marL="342900" lvl="0" indent="-342900">
              <a:lnSpc>
                <a:spcPct val="150000"/>
              </a:lnSpc>
              <a:spcAft>
                <a:spcPts val="485"/>
              </a:spcAft>
              <a:tabLst>
                <a:tab pos="457200" algn="l"/>
              </a:tabLst>
            </a:pPr>
            <a:r>
              <a:rPr lang="ru-RU" sz="1500" kern="1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3. Пренебрежение кривизной Земли — плоская поверхность</a:t>
            </a:r>
          </a:p>
          <a:p>
            <a:pPr marL="342900" lvl="0" indent="-342900">
              <a:lnSpc>
                <a:spcPct val="150000"/>
              </a:lnSpc>
              <a:spcAft>
                <a:spcPts val="600"/>
              </a:spcAft>
              <a:tabLst>
                <a:tab pos="4572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latin typeface="Oswald" panose="00000500000000000000" pitchFamily="2" charset="-52"/>
                <a:ea typeface="Cambria Math" panose="02040503050406030204" pitchFamily="18" charset="0"/>
              </a:rPr>
              <a:t>4. </a:t>
            </a: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Cambria Math" panose="02040503050406030204" pitchFamily="18" charset="0"/>
              </a:rPr>
              <a:t>Модель материальной точки</a:t>
            </a: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 — ракета рассматривается как точка с сосредоточенной массой m, пренебрегается:</a:t>
            </a:r>
          </a:p>
          <a:p>
            <a:pPr marL="742950" lvl="1" indent="-285750">
              <a:lnSpc>
                <a:spcPct val="150000"/>
              </a:lnSpc>
              <a:tabLst>
                <a:tab pos="9144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Размерами и формой корпуса (кроме площади для расчёта сопротивления)</a:t>
            </a:r>
          </a:p>
          <a:p>
            <a:pPr marL="742950" lvl="1" indent="-285750">
              <a:lnSpc>
                <a:spcPct val="150000"/>
              </a:lnSpc>
              <a:tabLst>
                <a:tab pos="9144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Распределением масс (центром масс, моментами инерции)</a:t>
            </a:r>
          </a:p>
          <a:p>
            <a:pPr marL="742950" lvl="1" indent="-285750">
              <a:lnSpc>
                <a:spcPct val="150000"/>
              </a:lnSpc>
              <a:tabLst>
                <a:tab pos="9144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Вращательным движением вокруг центра масс</a:t>
            </a:r>
          </a:p>
          <a:p>
            <a:pPr marL="742950" lvl="1" indent="-285750">
              <a:lnSpc>
                <a:spcPct val="150000"/>
              </a:lnSpc>
              <a:tabLst>
                <a:tab pos="9144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Деформациями конструкции</a:t>
            </a:r>
            <a:endParaRPr lang="ru-RU" sz="1500" dirty="0">
              <a:solidFill>
                <a:schemeClr val="bg1">
                  <a:lumMod val="20000"/>
                  <a:lumOff val="80000"/>
                </a:schemeClr>
              </a:solidFill>
              <a:latin typeface="Oswald" panose="00000500000000000000" pitchFamily="2" charset="-52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600"/>
              </a:spcAft>
              <a:tabLst>
                <a:tab pos="457200" algn="l"/>
              </a:tabLst>
            </a:pP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Cambria Math" panose="02040503050406030204" pitchFamily="18" charset="0"/>
              </a:rPr>
              <a:t>5. Жёсткое тело в поступательном движении</a:t>
            </a:r>
            <a:r>
              <a:rPr lang="ru-RU" sz="15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Oswald" panose="00000500000000000000" pitchFamily="2" charset="-52"/>
                <a:ea typeface="Times New Roman" panose="02020603050405020304" pitchFamily="18" charset="0"/>
              </a:rPr>
              <a:t> — все точки ракеты движутся с одинаковой скоростью и ускорением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2AAF90BB-6D5C-3FAA-56A2-E83A607ED861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815328048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136;p41">
            <a:extLst>
              <a:ext uri="{FF2B5EF4-FFF2-40B4-BE49-F238E27FC236}">
                <a16:creationId xmlns:a16="http://schemas.microsoft.com/office/drawing/2014/main" id="{CFCA7066-65E2-4EAF-87C5-0B73043AE01B}"/>
              </a:ext>
            </a:extLst>
          </p:cNvPr>
          <p:cNvSpPr/>
          <p:nvPr/>
        </p:nvSpPr>
        <p:spPr>
          <a:xfrm>
            <a:off x="7379700" y="5630167"/>
            <a:ext cx="84428" cy="112474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B5FF4DE1-F62E-43E4-8D92-08F2C149EA01}"/>
              </a:ext>
            </a:extLst>
          </p:cNvPr>
          <p:cNvSpPr/>
          <p:nvPr/>
        </p:nvSpPr>
        <p:spPr>
          <a:xfrm>
            <a:off x="-194025" y="4824328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3" name="Группа 92">
            <a:extLst>
              <a:ext uri="{FF2B5EF4-FFF2-40B4-BE49-F238E27FC236}">
                <a16:creationId xmlns:a16="http://schemas.microsoft.com/office/drawing/2014/main" id="{6C1051DA-E8A3-4D30-A478-370094217E9D}"/>
              </a:ext>
            </a:extLst>
          </p:cNvPr>
          <p:cNvGrpSpPr/>
          <p:nvPr/>
        </p:nvGrpSpPr>
        <p:grpSpPr>
          <a:xfrm>
            <a:off x="-1117309" y="-1151979"/>
            <a:ext cx="2234618" cy="2303957"/>
            <a:chOff x="7951736" y="-1151979"/>
            <a:chExt cx="2234618" cy="2303957"/>
          </a:xfrm>
        </p:grpSpPr>
        <p:sp>
          <p:nvSpPr>
            <p:cNvPr id="94" name="Овал 93">
              <a:extLst>
                <a:ext uri="{FF2B5EF4-FFF2-40B4-BE49-F238E27FC236}">
                  <a16:creationId xmlns:a16="http://schemas.microsoft.com/office/drawing/2014/main" id="{F7C2164C-0CC2-46D8-B223-DBB23DF881B3}"/>
                </a:ext>
              </a:extLst>
            </p:cNvPr>
            <p:cNvSpPr/>
            <p:nvPr/>
          </p:nvSpPr>
          <p:spPr>
            <a:xfrm>
              <a:off x="8580234" y="-459047"/>
              <a:ext cx="1003777" cy="100377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5" name="Овал 94">
              <a:extLst>
                <a:ext uri="{FF2B5EF4-FFF2-40B4-BE49-F238E27FC236}">
                  <a16:creationId xmlns:a16="http://schemas.microsoft.com/office/drawing/2014/main" id="{C819FAF5-B3E7-4AE6-84DA-2B430EE0EB7B}"/>
                </a:ext>
              </a:extLst>
            </p:cNvPr>
            <p:cNvSpPr/>
            <p:nvPr/>
          </p:nvSpPr>
          <p:spPr>
            <a:xfrm>
              <a:off x="8367425" y="-711156"/>
              <a:ext cx="1429393" cy="1429393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6" name="Овал 95">
              <a:extLst>
                <a:ext uri="{FF2B5EF4-FFF2-40B4-BE49-F238E27FC236}">
                  <a16:creationId xmlns:a16="http://schemas.microsoft.com/office/drawing/2014/main" id="{2EFF61DD-FC70-4F59-B2DF-4C98D0EFCF66}"/>
                </a:ext>
              </a:extLst>
            </p:cNvPr>
            <p:cNvSpPr/>
            <p:nvPr/>
          </p:nvSpPr>
          <p:spPr>
            <a:xfrm>
              <a:off x="8150979" y="-958068"/>
              <a:ext cx="1858468" cy="1916135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7" name="Овал 96">
              <a:extLst>
                <a:ext uri="{FF2B5EF4-FFF2-40B4-BE49-F238E27FC236}">
                  <a16:creationId xmlns:a16="http://schemas.microsoft.com/office/drawing/2014/main" id="{39D74517-0EB3-4990-9905-9A7DF0CFC82F}"/>
                </a:ext>
              </a:extLst>
            </p:cNvPr>
            <p:cNvSpPr/>
            <p:nvPr/>
          </p:nvSpPr>
          <p:spPr>
            <a:xfrm>
              <a:off x="7951736" y="-1151979"/>
              <a:ext cx="2234618" cy="230395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98" name="Полилиния: фигура 97">
            <a:extLst>
              <a:ext uri="{FF2B5EF4-FFF2-40B4-BE49-F238E27FC236}">
                <a16:creationId xmlns:a16="http://schemas.microsoft.com/office/drawing/2014/main" id="{F6FA9FD2-82A4-463D-8AFE-47FFB225C98D}"/>
              </a:ext>
            </a:extLst>
          </p:cNvPr>
          <p:cNvSpPr/>
          <p:nvPr/>
        </p:nvSpPr>
        <p:spPr>
          <a:xfrm rot="16755150">
            <a:off x="8033978" y="4695752"/>
            <a:ext cx="1330028" cy="530979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441D61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Овал 98">
            <a:extLst>
              <a:ext uri="{FF2B5EF4-FFF2-40B4-BE49-F238E27FC236}">
                <a16:creationId xmlns:a16="http://schemas.microsoft.com/office/drawing/2014/main" id="{B201DCF9-1B38-4CC5-A7BC-2CE6AA319C5E}"/>
              </a:ext>
            </a:extLst>
          </p:cNvPr>
          <p:cNvSpPr/>
          <p:nvPr/>
        </p:nvSpPr>
        <p:spPr>
          <a:xfrm rot="5769350">
            <a:off x="8772365" y="4759799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AC28E50E-8C2D-4F70-8AEA-7684ED083969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6</a:t>
            </a:r>
          </a:p>
        </p:txBody>
      </p:sp>
      <p:sp>
        <p:nvSpPr>
          <p:cNvPr id="26" name="Google Shape;1151;p43">
            <a:extLst>
              <a:ext uri="{FF2B5EF4-FFF2-40B4-BE49-F238E27FC236}">
                <a16:creationId xmlns:a16="http://schemas.microsoft.com/office/drawing/2014/main" id="{3F848DD0-1F4C-484D-A7F0-D9AA74D77387}"/>
              </a:ext>
            </a:extLst>
          </p:cNvPr>
          <p:cNvSpPr txBox="1">
            <a:spLocks/>
          </p:cNvSpPr>
          <p:nvPr/>
        </p:nvSpPr>
        <p:spPr>
          <a:xfrm>
            <a:off x="1742595" y="1574256"/>
            <a:ext cx="908882" cy="54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latin typeface="Oswald SemiBold" panose="00000700000000000000" pitchFamily="2" charset="-52"/>
              </a:rPr>
              <a:t>1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28" name="Google Shape;1160;p43">
            <a:extLst>
              <a:ext uri="{FF2B5EF4-FFF2-40B4-BE49-F238E27FC236}">
                <a16:creationId xmlns:a16="http://schemas.microsoft.com/office/drawing/2014/main" id="{A8BD9BC1-C68B-46A3-8CD8-7149BEB77F9D}"/>
              </a:ext>
            </a:extLst>
          </p:cNvPr>
          <p:cNvSpPr txBox="1">
            <a:spLocks/>
          </p:cNvSpPr>
          <p:nvPr/>
        </p:nvSpPr>
        <p:spPr>
          <a:xfrm>
            <a:off x="690535" y="2066914"/>
            <a:ext cx="337377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latin typeface="Oswald SemiBold" panose="00000700000000000000" pitchFamily="2" charset="-52"/>
              </a:rPr>
              <a:t>Формула Циолковского</a:t>
            </a:r>
            <a:endParaRPr lang="en-US" sz="24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ECC1DCB3-18B5-48FC-9301-7AC1919C477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79727" y="2673467"/>
                <a:ext cx="2234618" cy="71256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𝑉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𝐼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∗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𝑙𝑛</m:t>
                      </m:r>
                      <m:f>
                        <m:f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ECC1DCB3-18B5-48FC-9301-7AC1919C47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9727" y="2673467"/>
                <a:ext cx="2234618" cy="7125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Google Shape;1151;p43">
            <a:extLst>
              <a:ext uri="{FF2B5EF4-FFF2-40B4-BE49-F238E27FC236}">
                <a16:creationId xmlns:a16="http://schemas.microsoft.com/office/drawing/2014/main" id="{4017F29E-3E6C-4C2A-A31A-10A59C4CBCE8}"/>
              </a:ext>
            </a:extLst>
          </p:cNvPr>
          <p:cNvSpPr txBox="1">
            <a:spLocks/>
          </p:cNvSpPr>
          <p:nvPr/>
        </p:nvSpPr>
        <p:spPr>
          <a:xfrm>
            <a:off x="6212514" y="1574256"/>
            <a:ext cx="73877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uFill>
                  <a:noFill/>
                </a:uFill>
                <a:latin typeface="Oswald SemiBold" panose="00000700000000000000" pitchFamily="2" charset="-52"/>
              </a:rPr>
              <a:t>2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31" name="Google Shape;1160;p43">
            <a:extLst>
              <a:ext uri="{FF2B5EF4-FFF2-40B4-BE49-F238E27FC236}">
                <a16:creationId xmlns:a16="http://schemas.microsoft.com/office/drawing/2014/main" id="{9A7B2BA3-0AC5-4D33-AD91-6DA04221E078}"/>
              </a:ext>
            </a:extLst>
          </p:cNvPr>
          <p:cNvSpPr txBox="1">
            <a:spLocks/>
          </p:cNvSpPr>
          <p:nvPr/>
        </p:nvSpPr>
        <p:spPr>
          <a:xfrm>
            <a:off x="4550970" y="2066914"/>
            <a:ext cx="4061861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latin typeface="Oswald SemiBold" panose="00000700000000000000" pitchFamily="2" charset="-52"/>
              </a:rPr>
              <a:t>Сила лобового сопротивления</a:t>
            </a:r>
            <a:endParaRPr lang="en-US" sz="24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Google Shape;1161;p43">
                <a:extLst>
                  <a:ext uri="{FF2B5EF4-FFF2-40B4-BE49-F238E27FC236}">
                    <a16:creationId xmlns:a16="http://schemas.microsoft.com/office/drawing/2014/main" id="{B2462EEC-7CC9-478A-907A-F034FAEAA06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402300" y="2644499"/>
                <a:ext cx="2359200" cy="60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𝐹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sSub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𝐶</m:t>
                          </m:r>
                        </m:e>
                        <m:sub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𝐹</m:t>
                          </m:r>
                        </m:sub>
                      </m:sSub>
                      <m:f>
                        <m:f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fPr>
                        <m:num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𝑝</m:t>
                          </m:r>
                          <m:sSup>
                            <m:sSupPr>
                              <m:ctrlPr>
                                <a:rPr lang="en-US" sz="1800" i="1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  <a:ea typeface="Barlow"/>
                                  <a:cs typeface="Barlow"/>
                                </a:rPr>
                              </m:ctrlPr>
                            </m:sSupPr>
                            <m:e>
                              <m:r>
                                <a:rPr lang="en-US" sz="180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  <a:ea typeface="Barlow"/>
                                  <a:cs typeface="Barlow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sz="180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  <a:ea typeface="Barlow"/>
                                  <a:cs typeface="Barlow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2</m:t>
                          </m:r>
                        </m:den>
                      </m:f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𝑆</m:t>
                      </m:r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32" name="Google Shape;1161;p43">
                <a:extLst>
                  <a:ext uri="{FF2B5EF4-FFF2-40B4-BE49-F238E27FC236}">
                    <a16:creationId xmlns:a16="http://schemas.microsoft.com/office/drawing/2014/main" id="{B2462EEC-7CC9-478A-907A-F034FAEAA0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2300" y="2644499"/>
                <a:ext cx="2359200" cy="605700"/>
              </a:xfrm>
              <a:prstGeom prst="rect">
                <a:avLst/>
              </a:prstGeom>
              <a:blipFill>
                <a:blip r:embed="rId4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Google Shape;1144;p42">
            <a:extLst>
              <a:ext uri="{FF2B5EF4-FFF2-40B4-BE49-F238E27FC236}">
                <a16:creationId xmlns:a16="http://schemas.microsoft.com/office/drawing/2014/main" id="{779E789F-463F-4C3A-906B-9C8C08F3D6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773" y="320171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МАТЕМАТИЧЕСКАЯ МОДЕЛЬ</a:t>
            </a:r>
          </a:p>
        </p:txBody>
      </p:sp>
    </p:spTree>
    <p:extLst>
      <p:ext uri="{BB962C8B-B14F-4D97-AF65-F5344CB8AC3E}">
        <p14:creationId xmlns:p14="http://schemas.microsoft.com/office/powerpoint/2010/main" val="49851655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Прямоугольник: скругленные углы 101">
            <a:extLst>
              <a:ext uri="{FF2B5EF4-FFF2-40B4-BE49-F238E27FC236}">
                <a16:creationId xmlns:a16="http://schemas.microsoft.com/office/drawing/2014/main" id="{AE66E299-1A60-4837-B1E2-703D3B46E0D7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7</a:t>
            </a:r>
          </a:p>
        </p:txBody>
      </p:sp>
      <p:sp>
        <p:nvSpPr>
          <p:cNvPr id="13" name="Google Shape;1151;p43">
            <a:extLst>
              <a:ext uri="{FF2B5EF4-FFF2-40B4-BE49-F238E27FC236}">
                <a16:creationId xmlns:a16="http://schemas.microsoft.com/office/drawing/2014/main" id="{409A3167-0762-447C-A70F-43EF97706DD4}"/>
              </a:ext>
            </a:extLst>
          </p:cNvPr>
          <p:cNvSpPr txBox="1">
            <a:spLocks/>
          </p:cNvSpPr>
          <p:nvPr/>
        </p:nvSpPr>
        <p:spPr>
          <a:xfrm>
            <a:off x="2499268" y="1134813"/>
            <a:ext cx="750753" cy="513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uFill>
                  <a:noFill/>
                </a:uFill>
                <a:latin typeface="Oswald SemiBold" panose="00000700000000000000" pitchFamily="2" charset="-52"/>
              </a:rPr>
              <a:t>3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14" name="Google Shape;1160;p43">
            <a:extLst>
              <a:ext uri="{FF2B5EF4-FFF2-40B4-BE49-F238E27FC236}">
                <a16:creationId xmlns:a16="http://schemas.microsoft.com/office/drawing/2014/main" id="{84E57509-F649-449B-8C9D-AA8B39BDCFE8}"/>
              </a:ext>
            </a:extLst>
          </p:cNvPr>
          <p:cNvSpPr txBox="1">
            <a:spLocks/>
          </p:cNvSpPr>
          <p:nvPr/>
        </p:nvSpPr>
        <p:spPr>
          <a:xfrm>
            <a:off x="1285245" y="1688266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Сила тяги двигателя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Google Shape;1161;p43">
                <a:extLst>
                  <a:ext uri="{FF2B5EF4-FFF2-40B4-BE49-F238E27FC236}">
                    <a16:creationId xmlns:a16="http://schemas.microsoft.com/office/drawing/2014/main" id="{C34BA443-6E17-4C77-9DF0-F49A6031872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95045" y="2059955"/>
                <a:ext cx="2359200" cy="60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  <a:sym typeface="Barlow"/>
                        </a:rPr>
                        <m:t>𝑃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  <a:sym typeface="Barlow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</m:ctrlPr>
                        </m:sSub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  <m:t>𝑃</m:t>
                          </m:r>
                        </m:e>
                        <m:sub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  <m:t>𝑛</m:t>
                          </m:r>
                        </m:sub>
                      </m:sSub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  <a:sym typeface="Barlow"/>
                        </a:rPr>
                        <m:t>−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  <a:sym typeface="Barlow"/>
                        </a:rPr>
                        <m:t>𝑆𝑎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  <a:sym typeface="Barlow"/>
                        </a:rPr>
                        <m:t>∗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</m:ctrlPr>
                        </m:sSub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  <m:t>𝑝</m:t>
                          </m:r>
                        </m:e>
                        <m:sub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  <a:sym typeface="Barlow"/>
                            </a:rPr>
                            <m:t>𝑎</m:t>
                          </m:r>
                        </m:sub>
                      </m:sSub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  <a:sym typeface="Barlow"/>
                </a:endParaRPr>
              </a:p>
            </p:txBody>
          </p:sp>
        </mc:Choice>
        <mc:Fallback xmlns="">
          <p:sp>
            <p:nvSpPr>
              <p:cNvPr id="15" name="Google Shape;1161;p43">
                <a:extLst>
                  <a:ext uri="{FF2B5EF4-FFF2-40B4-BE49-F238E27FC236}">
                    <a16:creationId xmlns:a16="http://schemas.microsoft.com/office/drawing/2014/main" id="{C34BA443-6E17-4C77-9DF0-F49A603187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5045" y="2059955"/>
                <a:ext cx="2359200" cy="6057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Google Shape;1144;p42">
            <a:extLst>
              <a:ext uri="{FF2B5EF4-FFF2-40B4-BE49-F238E27FC236}">
                <a16:creationId xmlns:a16="http://schemas.microsoft.com/office/drawing/2014/main" id="{EC203C4D-CA3D-45F6-8098-8D94B32A7E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908" y="346389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МАТЕМАТИЧЕСКАЯ МОДЕЛЬ</a:t>
            </a:r>
            <a:endParaRPr lang="ru-RU" dirty="0">
              <a:solidFill>
                <a:schemeClr val="tx1"/>
              </a:solidFill>
              <a:latin typeface="Oswald SemiBold" panose="00000700000000000000" pitchFamily="2" charset="-52"/>
            </a:endParaRPr>
          </a:p>
        </p:txBody>
      </p:sp>
      <p:sp>
        <p:nvSpPr>
          <p:cNvPr id="17" name="Google Shape;1151;p43">
            <a:extLst>
              <a:ext uri="{FF2B5EF4-FFF2-40B4-BE49-F238E27FC236}">
                <a16:creationId xmlns:a16="http://schemas.microsoft.com/office/drawing/2014/main" id="{B3EBF837-1318-4F10-9A9F-FF7C384DBA04}"/>
              </a:ext>
            </a:extLst>
          </p:cNvPr>
          <p:cNvSpPr txBox="1">
            <a:spLocks/>
          </p:cNvSpPr>
          <p:nvPr/>
        </p:nvSpPr>
        <p:spPr>
          <a:xfrm>
            <a:off x="5764094" y="1134813"/>
            <a:ext cx="683773" cy="556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400" dirty="0">
                <a:latin typeface="Oswald SemiBold" panose="00000700000000000000" pitchFamily="2" charset="-52"/>
              </a:rPr>
              <a:t>4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18" name="Google Shape;1160;p43">
            <a:extLst>
              <a:ext uri="{FF2B5EF4-FFF2-40B4-BE49-F238E27FC236}">
                <a16:creationId xmlns:a16="http://schemas.microsoft.com/office/drawing/2014/main" id="{B0AF507C-6472-499F-A3E2-3013442A4927}"/>
              </a:ext>
            </a:extLst>
          </p:cNvPr>
          <p:cNvSpPr txBox="1">
            <a:spLocks/>
          </p:cNvSpPr>
          <p:nvPr/>
        </p:nvSpPr>
        <p:spPr>
          <a:xfrm>
            <a:off x="4292114" y="1688266"/>
            <a:ext cx="3627735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Зависимость давления от высоты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Google Shape;1161;p43">
                <a:extLst>
                  <a:ext uri="{FF2B5EF4-FFF2-40B4-BE49-F238E27FC236}">
                    <a16:creationId xmlns:a16="http://schemas.microsoft.com/office/drawing/2014/main" id="{528EA29B-6EA6-45BA-92F4-10C122A6AA0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26382" y="2059955"/>
                <a:ext cx="2359200" cy="60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h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sup>
                      </m:sSup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19" name="Google Shape;1161;p43">
                <a:extLst>
                  <a:ext uri="{FF2B5EF4-FFF2-40B4-BE49-F238E27FC236}">
                    <a16:creationId xmlns:a16="http://schemas.microsoft.com/office/drawing/2014/main" id="{528EA29B-6EA6-45BA-92F4-10C122A6A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6382" y="2059955"/>
                <a:ext cx="2359200" cy="6057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Google Shape;1151;p43">
            <a:extLst>
              <a:ext uri="{FF2B5EF4-FFF2-40B4-BE49-F238E27FC236}">
                <a16:creationId xmlns:a16="http://schemas.microsoft.com/office/drawing/2014/main" id="{E2643408-0133-4F1D-AEE8-8E88D28DC1C2}"/>
              </a:ext>
            </a:extLst>
          </p:cNvPr>
          <p:cNvSpPr txBox="1">
            <a:spLocks/>
          </p:cNvSpPr>
          <p:nvPr/>
        </p:nvSpPr>
        <p:spPr>
          <a:xfrm>
            <a:off x="2499270" y="2826200"/>
            <a:ext cx="750753" cy="513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-US" sz="2400" dirty="0">
                <a:uFill>
                  <a:noFill/>
                </a:uFill>
                <a:latin typeface="Oswald SemiBold" panose="00000700000000000000" pitchFamily="2" charset="-52"/>
              </a:rPr>
              <a:t>5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21" name="Google Shape;1160;p43">
            <a:extLst>
              <a:ext uri="{FF2B5EF4-FFF2-40B4-BE49-F238E27FC236}">
                <a16:creationId xmlns:a16="http://schemas.microsoft.com/office/drawing/2014/main" id="{2FE19468-1E0C-45FC-BD2D-9E43B4B5E63C}"/>
              </a:ext>
            </a:extLst>
          </p:cNvPr>
          <p:cNvSpPr txBox="1">
            <a:spLocks/>
          </p:cNvSpPr>
          <p:nvPr/>
        </p:nvSpPr>
        <p:spPr>
          <a:xfrm>
            <a:off x="1292295" y="3311893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Гравитационное ускорение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p:sp>
        <p:nvSpPr>
          <p:cNvPr id="22" name="Google Shape;1151;p43">
            <a:extLst>
              <a:ext uri="{FF2B5EF4-FFF2-40B4-BE49-F238E27FC236}">
                <a16:creationId xmlns:a16="http://schemas.microsoft.com/office/drawing/2014/main" id="{419991D6-C70D-4568-AC73-70AAF3181ACF}"/>
              </a:ext>
            </a:extLst>
          </p:cNvPr>
          <p:cNvSpPr txBox="1">
            <a:spLocks/>
          </p:cNvSpPr>
          <p:nvPr/>
        </p:nvSpPr>
        <p:spPr>
          <a:xfrm>
            <a:off x="5786024" y="2826200"/>
            <a:ext cx="750753" cy="513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-US" sz="2400" dirty="0">
                <a:uFill>
                  <a:noFill/>
                </a:uFill>
                <a:latin typeface="Oswald SemiBold" panose="00000700000000000000" pitchFamily="2" charset="-52"/>
              </a:rPr>
              <a:t>6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23" name="Google Shape;1160;p43">
            <a:extLst>
              <a:ext uri="{FF2B5EF4-FFF2-40B4-BE49-F238E27FC236}">
                <a16:creationId xmlns:a16="http://schemas.microsoft.com/office/drawing/2014/main" id="{483A82B8-EAE0-4793-93DA-6234C5E86237}"/>
              </a:ext>
            </a:extLst>
          </p:cNvPr>
          <p:cNvSpPr txBox="1">
            <a:spLocks/>
          </p:cNvSpPr>
          <p:nvPr/>
        </p:nvSpPr>
        <p:spPr>
          <a:xfrm>
            <a:off x="4572000" y="3337650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Второй закон Ньютона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Google Shape;1161;p43">
                <a:extLst>
                  <a:ext uri="{FF2B5EF4-FFF2-40B4-BE49-F238E27FC236}">
                    <a16:creationId xmlns:a16="http://schemas.microsoft.com/office/drawing/2014/main" id="{1AD69A0A-908C-46FD-98AC-184C85582B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8085" y="3729745"/>
                <a:ext cx="1973121" cy="77552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𝑔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h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𝐺𝑀</m:t>
                          </m:r>
                        </m:num>
                        <m:den>
                          <m:sSup>
                            <m:sSup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28" name="Google Shape;1161;p43">
                <a:extLst>
                  <a:ext uri="{FF2B5EF4-FFF2-40B4-BE49-F238E27FC236}">
                    <a16:creationId xmlns:a16="http://schemas.microsoft.com/office/drawing/2014/main" id="{1AD69A0A-908C-46FD-98AC-184C85582B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8085" y="3729745"/>
                <a:ext cx="1973121" cy="77552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43239467-17D2-427B-96B3-13646D3DFF5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81800" y="3802993"/>
                <a:ext cx="2359200" cy="60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𝑚𝑎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𝑃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−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𝐹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−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𝑚𝑔</m:t>
                      </m:r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43239467-17D2-427B-96B3-13646D3DFF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1800" y="3802993"/>
                <a:ext cx="2359200" cy="6057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6729416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136;p41">
            <a:extLst>
              <a:ext uri="{FF2B5EF4-FFF2-40B4-BE49-F238E27FC236}">
                <a16:creationId xmlns:a16="http://schemas.microsoft.com/office/drawing/2014/main" id="{CFCA7066-65E2-4EAF-87C5-0B73043AE01B}"/>
              </a:ext>
            </a:extLst>
          </p:cNvPr>
          <p:cNvSpPr/>
          <p:nvPr/>
        </p:nvSpPr>
        <p:spPr>
          <a:xfrm>
            <a:off x="7379700" y="5630167"/>
            <a:ext cx="84428" cy="112474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B5FF4DE1-F62E-43E4-8D92-08F2C149EA01}"/>
              </a:ext>
            </a:extLst>
          </p:cNvPr>
          <p:cNvSpPr/>
          <p:nvPr/>
        </p:nvSpPr>
        <p:spPr>
          <a:xfrm>
            <a:off x="-194025" y="4824328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3" name="Группа 92">
            <a:extLst>
              <a:ext uri="{FF2B5EF4-FFF2-40B4-BE49-F238E27FC236}">
                <a16:creationId xmlns:a16="http://schemas.microsoft.com/office/drawing/2014/main" id="{6C1051DA-E8A3-4D30-A478-370094217E9D}"/>
              </a:ext>
            </a:extLst>
          </p:cNvPr>
          <p:cNvGrpSpPr/>
          <p:nvPr/>
        </p:nvGrpSpPr>
        <p:grpSpPr>
          <a:xfrm>
            <a:off x="-1117309" y="-1151979"/>
            <a:ext cx="2234618" cy="2303957"/>
            <a:chOff x="7951736" y="-1151979"/>
            <a:chExt cx="2234618" cy="2303957"/>
          </a:xfrm>
        </p:grpSpPr>
        <p:sp>
          <p:nvSpPr>
            <p:cNvPr id="94" name="Овал 93">
              <a:extLst>
                <a:ext uri="{FF2B5EF4-FFF2-40B4-BE49-F238E27FC236}">
                  <a16:creationId xmlns:a16="http://schemas.microsoft.com/office/drawing/2014/main" id="{F7C2164C-0CC2-46D8-B223-DBB23DF881B3}"/>
                </a:ext>
              </a:extLst>
            </p:cNvPr>
            <p:cNvSpPr/>
            <p:nvPr/>
          </p:nvSpPr>
          <p:spPr>
            <a:xfrm>
              <a:off x="8580234" y="-459047"/>
              <a:ext cx="1003777" cy="100377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5" name="Овал 94">
              <a:extLst>
                <a:ext uri="{FF2B5EF4-FFF2-40B4-BE49-F238E27FC236}">
                  <a16:creationId xmlns:a16="http://schemas.microsoft.com/office/drawing/2014/main" id="{C819FAF5-B3E7-4AE6-84DA-2B430EE0EB7B}"/>
                </a:ext>
              </a:extLst>
            </p:cNvPr>
            <p:cNvSpPr/>
            <p:nvPr/>
          </p:nvSpPr>
          <p:spPr>
            <a:xfrm>
              <a:off x="8367425" y="-711156"/>
              <a:ext cx="1429393" cy="1429393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6" name="Овал 95">
              <a:extLst>
                <a:ext uri="{FF2B5EF4-FFF2-40B4-BE49-F238E27FC236}">
                  <a16:creationId xmlns:a16="http://schemas.microsoft.com/office/drawing/2014/main" id="{2EFF61DD-FC70-4F59-B2DF-4C98D0EFCF66}"/>
                </a:ext>
              </a:extLst>
            </p:cNvPr>
            <p:cNvSpPr/>
            <p:nvPr/>
          </p:nvSpPr>
          <p:spPr>
            <a:xfrm>
              <a:off x="8150979" y="-958068"/>
              <a:ext cx="1858468" cy="1916135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7" name="Овал 96">
              <a:extLst>
                <a:ext uri="{FF2B5EF4-FFF2-40B4-BE49-F238E27FC236}">
                  <a16:creationId xmlns:a16="http://schemas.microsoft.com/office/drawing/2014/main" id="{39D74517-0EB3-4990-9905-9A7DF0CFC82F}"/>
                </a:ext>
              </a:extLst>
            </p:cNvPr>
            <p:cNvSpPr/>
            <p:nvPr/>
          </p:nvSpPr>
          <p:spPr>
            <a:xfrm>
              <a:off x="7951736" y="-1151979"/>
              <a:ext cx="2234618" cy="2303957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98" name="Полилиния: фигура 97">
            <a:extLst>
              <a:ext uri="{FF2B5EF4-FFF2-40B4-BE49-F238E27FC236}">
                <a16:creationId xmlns:a16="http://schemas.microsoft.com/office/drawing/2014/main" id="{F6FA9FD2-82A4-463D-8AFE-47FFB225C98D}"/>
              </a:ext>
            </a:extLst>
          </p:cNvPr>
          <p:cNvSpPr/>
          <p:nvPr/>
        </p:nvSpPr>
        <p:spPr>
          <a:xfrm rot="16755150">
            <a:off x="8033978" y="4695752"/>
            <a:ext cx="1330028" cy="530979"/>
          </a:xfrm>
          <a:custGeom>
            <a:avLst/>
            <a:gdLst>
              <a:gd name="connsiteX0" fmla="*/ 103144 w 1141297"/>
              <a:gd name="connsiteY0" fmla="*/ 233756 h 893774"/>
              <a:gd name="connsiteX1" fmla="*/ 137520 w 1141297"/>
              <a:gd name="connsiteY1" fmla="*/ 137503 h 893774"/>
              <a:gd name="connsiteX2" fmla="*/ 165020 w 1141297"/>
              <a:gd name="connsiteY2" fmla="*/ 110003 h 893774"/>
              <a:gd name="connsiteX3" fmla="*/ 213147 w 1141297"/>
              <a:gd name="connsiteY3" fmla="*/ 82502 h 893774"/>
              <a:gd name="connsiteX4" fmla="*/ 281899 w 1141297"/>
              <a:gd name="connsiteY4" fmla="*/ 41251 h 893774"/>
              <a:gd name="connsiteX5" fmla="*/ 309399 w 1141297"/>
              <a:gd name="connsiteY5" fmla="*/ 27500 h 893774"/>
              <a:gd name="connsiteX6" fmla="*/ 364401 w 1141297"/>
              <a:gd name="connsiteY6" fmla="*/ 13750 h 893774"/>
              <a:gd name="connsiteX7" fmla="*/ 440028 w 1141297"/>
              <a:gd name="connsiteY7" fmla="*/ 0 h 893774"/>
              <a:gd name="connsiteX8" fmla="*/ 632533 w 1141297"/>
              <a:gd name="connsiteY8" fmla="*/ 6875 h 893774"/>
              <a:gd name="connsiteX9" fmla="*/ 708160 w 1141297"/>
              <a:gd name="connsiteY9" fmla="*/ 34376 h 893774"/>
              <a:gd name="connsiteX10" fmla="*/ 742536 w 1141297"/>
              <a:gd name="connsiteY10" fmla="*/ 55001 h 893774"/>
              <a:gd name="connsiteX11" fmla="*/ 818163 w 1141297"/>
              <a:gd name="connsiteY11" fmla="*/ 82502 h 893774"/>
              <a:gd name="connsiteX12" fmla="*/ 873165 w 1141297"/>
              <a:gd name="connsiteY12" fmla="*/ 103127 h 893774"/>
              <a:gd name="connsiteX13" fmla="*/ 921291 w 1141297"/>
              <a:gd name="connsiteY13" fmla="*/ 151254 h 893774"/>
              <a:gd name="connsiteX14" fmla="*/ 962542 w 1141297"/>
              <a:gd name="connsiteY14" fmla="*/ 178755 h 893774"/>
              <a:gd name="connsiteX15" fmla="*/ 1045044 w 1141297"/>
              <a:gd name="connsiteY15" fmla="*/ 226881 h 893774"/>
              <a:gd name="connsiteX16" fmla="*/ 1065670 w 1141297"/>
              <a:gd name="connsiteY16" fmla="*/ 247506 h 893774"/>
              <a:gd name="connsiteX17" fmla="*/ 1134422 w 1141297"/>
              <a:gd name="connsiteY17" fmla="*/ 398761 h 893774"/>
              <a:gd name="connsiteX18" fmla="*/ 1141297 w 1141297"/>
              <a:gd name="connsiteY18" fmla="*/ 440012 h 893774"/>
              <a:gd name="connsiteX19" fmla="*/ 1113796 w 1141297"/>
              <a:gd name="connsiteY19" fmla="*/ 584391 h 893774"/>
              <a:gd name="connsiteX20" fmla="*/ 1058795 w 1141297"/>
              <a:gd name="connsiteY20" fmla="*/ 660018 h 893774"/>
              <a:gd name="connsiteX21" fmla="*/ 1017544 w 1141297"/>
              <a:gd name="connsiteY21" fmla="*/ 694394 h 893774"/>
              <a:gd name="connsiteX22" fmla="*/ 983168 w 1141297"/>
              <a:gd name="connsiteY22" fmla="*/ 728770 h 893774"/>
              <a:gd name="connsiteX23" fmla="*/ 886915 w 1141297"/>
              <a:gd name="connsiteY23" fmla="*/ 811272 h 893774"/>
              <a:gd name="connsiteX24" fmla="*/ 831914 w 1141297"/>
              <a:gd name="connsiteY24" fmla="*/ 852523 h 893774"/>
              <a:gd name="connsiteX25" fmla="*/ 728786 w 1141297"/>
              <a:gd name="connsiteY25" fmla="*/ 886899 h 893774"/>
              <a:gd name="connsiteX26" fmla="*/ 529405 w 1141297"/>
              <a:gd name="connsiteY26" fmla="*/ 893774 h 893774"/>
              <a:gd name="connsiteX27" fmla="*/ 412527 w 1141297"/>
              <a:gd name="connsiteY27" fmla="*/ 886899 h 893774"/>
              <a:gd name="connsiteX28" fmla="*/ 288774 w 1141297"/>
              <a:gd name="connsiteY28" fmla="*/ 838773 h 893774"/>
              <a:gd name="connsiteX29" fmla="*/ 240647 w 1141297"/>
              <a:gd name="connsiteY29" fmla="*/ 818147 h 893774"/>
              <a:gd name="connsiteX30" fmla="*/ 110019 w 1141297"/>
              <a:gd name="connsiteY30" fmla="*/ 728770 h 893774"/>
              <a:gd name="connsiteX31" fmla="*/ 48142 w 1141297"/>
              <a:gd name="connsiteY31" fmla="*/ 673768 h 893774"/>
              <a:gd name="connsiteX32" fmla="*/ 13766 w 1141297"/>
              <a:gd name="connsiteY32" fmla="*/ 618767 h 893774"/>
              <a:gd name="connsiteX33" fmla="*/ 16 w 1141297"/>
              <a:gd name="connsiteY33" fmla="*/ 556890 h 893774"/>
              <a:gd name="connsiteX34" fmla="*/ 34392 w 1141297"/>
              <a:gd name="connsiteY34" fmla="*/ 385010 h 893774"/>
              <a:gd name="connsiteX35" fmla="*/ 48142 w 1141297"/>
              <a:gd name="connsiteY35" fmla="*/ 343759 h 893774"/>
              <a:gd name="connsiteX36" fmla="*/ 68768 w 1141297"/>
              <a:gd name="connsiteY36" fmla="*/ 316258 h 893774"/>
              <a:gd name="connsiteX37" fmla="*/ 89393 w 1141297"/>
              <a:gd name="connsiteY37" fmla="*/ 281882 h 893774"/>
              <a:gd name="connsiteX38" fmla="*/ 110019 w 1141297"/>
              <a:gd name="connsiteY38" fmla="*/ 254382 h 893774"/>
              <a:gd name="connsiteX39" fmla="*/ 103144 w 1141297"/>
              <a:gd name="connsiteY39" fmla="*/ 233756 h 89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1297" h="893774">
                <a:moveTo>
                  <a:pt x="103144" y="233756"/>
                </a:moveTo>
                <a:cubicBezTo>
                  <a:pt x="107728" y="214276"/>
                  <a:pt x="122284" y="167975"/>
                  <a:pt x="137520" y="137503"/>
                </a:cubicBezTo>
                <a:cubicBezTo>
                  <a:pt x="143317" y="125908"/>
                  <a:pt x="155177" y="118440"/>
                  <a:pt x="165020" y="110003"/>
                </a:cubicBezTo>
                <a:cubicBezTo>
                  <a:pt x="181774" y="95643"/>
                  <a:pt x="193635" y="93652"/>
                  <a:pt x="213147" y="82502"/>
                </a:cubicBezTo>
                <a:cubicBezTo>
                  <a:pt x="236352" y="69242"/>
                  <a:pt x="257995" y="53204"/>
                  <a:pt x="281899" y="41251"/>
                </a:cubicBezTo>
                <a:cubicBezTo>
                  <a:pt x="291066" y="36667"/>
                  <a:pt x="299676" y="30741"/>
                  <a:pt x="309399" y="27500"/>
                </a:cubicBezTo>
                <a:cubicBezTo>
                  <a:pt x="327327" y="21524"/>
                  <a:pt x="346067" y="18333"/>
                  <a:pt x="364401" y="13750"/>
                </a:cubicBezTo>
                <a:cubicBezTo>
                  <a:pt x="407623" y="2945"/>
                  <a:pt x="382548" y="8211"/>
                  <a:pt x="440028" y="0"/>
                </a:cubicBezTo>
                <a:cubicBezTo>
                  <a:pt x="504196" y="2292"/>
                  <a:pt x="568558" y="1392"/>
                  <a:pt x="632533" y="6875"/>
                </a:cubicBezTo>
                <a:cubicBezTo>
                  <a:pt x="657670" y="9030"/>
                  <a:pt x="685913" y="22016"/>
                  <a:pt x="708160" y="34376"/>
                </a:cubicBezTo>
                <a:cubicBezTo>
                  <a:pt x="719841" y="40866"/>
                  <a:pt x="730293" y="49645"/>
                  <a:pt x="742536" y="55001"/>
                </a:cubicBezTo>
                <a:cubicBezTo>
                  <a:pt x="767111" y="65753"/>
                  <a:pt x="792716" y="74020"/>
                  <a:pt x="818163" y="82502"/>
                </a:cubicBezTo>
                <a:cubicBezTo>
                  <a:pt x="858766" y="96036"/>
                  <a:pt x="833786" y="80624"/>
                  <a:pt x="873165" y="103127"/>
                </a:cubicBezTo>
                <a:cubicBezTo>
                  <a:pt x="916069" y="127644"/>
                  <a:pt x="870745" y="105762"/>
                  <a:pt x="921291" y="151254"/>
                </a:cubicBezTo>
                <a:cubicBezTo>
                  <a:pt x="933575" y="162309"/>
                  <a:pt x="949443" y="168679"/>
                  <a:pt x="962542" y="178755"/>
                </a:cubicBezTo>
                <a:cubicBezTo>
                  <a:pt x="1028343" y="229371"/>
                  <a:pt x="985081" y="214889"/>
                  <a:pt x="1045044" y="226881"/>
                </a:cubicBezTo>
                <a:cubicBezTo>
                  <a:pt x="1051919" y="233756"/>
                  <a:pt x="1059701" y="239831"/>
                  <a:pt x="1065670" y="247506"/>
                </a:cubicBezTo>
                <a:cubicBezTo>
                  <a:pt x="1100143" y="291828"/>
                  <a:pt x="1121862" y="344335"/>
                  <a:pt x="1134422" y="398761"/>
                </a:cubicBezTo>
                <a:cubicBezTo>
                  <a:pt x="1137557" y="412344"/>
                  <a:pt x="1139005" y="426262"/>
                  <a:pt x="1141297" y="440012"/>
                </a:cubicBezTo>
                <a:cubicBezTo>
                  <a:pt x="1132130" y="488138"/>
                  <a:pt x="1127255" y="537284"/>
                  <a:pt x="1113796" y="584391"/>
                </a:cubicBezTo>
                <a:cubicBezTo>
                  <a:pt x="1104926" y="615436"/>
                  <a:pt x="1081776" y="639335"/>
                  <a:pt x="1058795" y="660018"/>
                </a:cubicBezTo>
                <a:cubicBezTo>
                  <a:pt x="1045491" y="671992"/>
                  <a:pt x="1030788" y="682354"/>
                  <a:pt x="1017544" y="694394"/>
                </a:cubicBezTo>
                <a:cubicBezTo>
                  <a:pt x="1005553" y="705295"/>
                  <a:pt x="995245" y="717965"/>
                  <a:pt x="983168" y="728770"/>
                </a:cubicBezTo>
                <a:cubicBezTo>
                  <a:pt x="951676" y="756947"/>
                  <a:pt x="920721" y="785917"/>
                  <a:pt x="886915" y="811272"/>
                </a:cubicBezTo>
                <a:cubicBezTo>
                  <a:pt x="868581" y="825022"/>
                  <a:pt x="852588" y="842635"/>
                  <a:pt x="831914" y="852523"/>
                </a:cubicBezTo>
                <a:cubicBezTo>
                  <a:pt x="799225" y="868157"/>
                  <a:pt x="765000" y="885650"/>
                  <a:pt x="728786" y="886899"/>
                </a:cubicBezTo>
                <a:lnTo>
                  <a:pt x="529405" y="893774"/>
                </a:lnTo>
                <a:cubicBezTo>
                  <a:pt x="490446" y="891482"/>
                  <a:pt x="451161" y="892418"/>
                  <a:pt x="412527" y="886899"/>
                </a:cubicBezTo>
                <a:cubicBezTo>
                  <a:pt x="333031" y="875542"/>
                  <a:pt x="349718" y="869245"/>
                  <a:pt x="288774" y="838773"/>
                </a:cubicBezTo>
                <a:cubicBezTo>
                  <a:pt x="273163" y="830968"/>
                  <a:pt x="256072" y="826313"/>
                  <a:pt x="240647" y="818147"/>
                </a:cubicBezTo>
                <a:cubicBezTo>
                  <a:pt x="186178" y="789310"/>
                  <a:pt x="157122" y="768022"/>
                  <a:pt x="110019" y="728770"/>
                </a:cubicBezTo>
                <a:cubicBezTo>
                  <a:pt x="88819" y="711103"/>
                  <a:pt x="66314" y="694536"/>
                  <a:pt x="48142" y="673768"/>
                </a:cubicBezTo>
                <a:cubicBezTo>
                  <a:pt x="33905" y="657497"/>
                  <a:pt x="25225" y="637101"/>
                  <a:pt x="13766" y="618767"/>
                </a:cubicBezTo>
                <a:cubicBezTo>
                  <a:pt x="11542" y="609872"/>
                  <a:pt x="-513" y="563502"/>
                  <a:pt x="16" y="556890"/>
                </a:cubicBezTo>
                <a:cubicBezTo>
                  <a:pt x="12019" y="406844"/>
                  <a:pt x="6211" y="462508"/>
                  <a:pt x="34392" y="385010"/>
                </a:cubicBezTo>
                <a:cubicBezTo>
                  <a:pt x="39345" y="371389"/>
                  <a:pt x="41660" y="356723"/>
                  <a:pt x="48142" y="343759"/>
                </a:cubicBezTo>
                <a:cubicBezTo>
                  <a:pt x="53267" y="333510"/>
                  <a:pt x="62412" y="325792"/>
                  <a:pt x="68768" y="316258"/>
                </a:cubicBezTo>
                <a:cubicBezTo>
                  <a:pt x="76180" y="305139"/>
                  <a:pt x="81981" y="293001"/>
                  <a:pt x="89393" y="281882"/>
                </a:cubicBezTo>
                <a:cubicBezTo>
                  <a:pt x="95749" y="272348"/>
                  <a:pt x="103946" y="264099"/>
                  <a:pt x="110019" y="254382"/>
                </a:cubicBezTo>
                <a:cubicBezTo>
                  <a:pt x="115451" y="245691"/>
                  <a:pt x="98560" y="253236"/>
                  <a:pt x="103144" y="233756"/>
                </a:cubicBezTo>
                <a:close/>
              </a:path>
            </a:pathLst>
          </a:custGeom>
          <a:solidFill>
            <a:srgbClr val="441D61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Овал 98">
            <a:extLst>
              <a:ext uri="{FF2B5EF4-FFF2-40B4-BE49-F238E27FC236}">
                <a16:creationId xmlns:a16="http://schemas.microsoft.com/office/drawing/2014/main" id="{B201DCF9-1B38-4CC5-A7BC-2CE6AA319C5E}"/>
              </a:ext>
            </a:extLst>
          </p:cNvPr>
          <p:cNvSpPr/>
          <p:nvPr/>
        </p:nvSpPr>
        <p:spPr>
          <a:xfrm rot="5769350">
            <a:off x="8772365" y="4759799"/>
            <a:ext cx="944713" cy="638084"/>
          </a:xfrm>
          <a:prstGeom prst="ellipse">
            <a:avLst/>
          </a:prstGeom>
          <a:solidFill>
            <a:srgbClr val="009754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AC28E50E-8C2D-4F70-8AEA-7684ED083969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8</a:t>
            </a:r>
          </a:p>
        </p:txBody>
      </p:sp>
      <p:sp>
        <p:nvSpPr>
          <p:cNvPr id="44" name="Google Shape;1144;p42">
            <a:extLst>
              <a:ext uri="{FF2B5EF4-FFF2-40B4-BE49-F238E27FC236}">
                <a16:creationId xmlns:a16="http://schemas.microsoft.com/office/drawing/2014/main" id="{58D75935-81CE-4033-AC78-D33831BB7E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908" y="346389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МАТЕМАТИЧЕСКАЯ МОДЕЛЬ</a:t>
            </a:r>
          </a:p>
        </p:txBody>
      </p:sp>
      <p:sp>
        <p:nvSpPr>
          <p:cNvPr id="46" name="Google Shape;1151;p43">
            <a:extLst>
              <a:ext uri="{FF2B5EF4-FFF2-40B4-BE49-F238E27FC236}">
                <a16:creationId xmlns:a16="http://schemas.microsoft.com/office/drawing/2014/main" id="{A7DE6B65-CDCB-415F-B471-E9C896157787}"/>
              </a:ext>
            </a:extLst>
          </p:cNvPr>
          <p:cNvSpPr txBox="1">
            <a:spLocks/>
          </p:cNvSpPr>
          <p:nvPr/>
        </p:nvSpPr>
        <p:spPr>
          <a:xfrm>
            <a:off x="2499270" y="996836"/>
            <a:ext cx="750753" cy="513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" sz="2400" dirty="0">
                <a:uFill>
                  <a:noFill/>
                </a:uFill>
                <a:latin typeface="Oswald SemiBold" panose="00000700000000000000" pitchFamily="2" charset="-52"/>
              </a:rPr>
              <a:t>7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57" name="Google Shape;1160;p43">
            <a:extLst>
              <a:ext uri="{FF2B5EF4-FFF2-40B4-BE49-F238E27FC236}">
                <a16:creationId xmlns:a16="http://schemas.microsoft.com/office/drawing/2014/main" id="{5C800030-5F69-4250-9625-C1F1340B23F8}"/>
              </a:ext>
            </a:extLst>
          </p:cNvPr>
          <p:cNvSpPr txBox="1">
            <a:spLocks/>
          </p:cNvSpPr>
          <p:nvPr/>
        </p:nvSpPr>
        <p:spPr>
          <a:xfrm>
            <a:off x="1242529" y="1460625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Второй закон Ньютона в проекциях на Ох и Оу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p:sp>
        <p:nvSpPr>
          <p:cNvPr id="62" name="Google Shape;1151;p43">
            <a:extLst>
              <a:ext uri="{FF2B5EF4-FFF2-40B4-BE49-F238E27FC236}">
                <a16:creationId xmlns:a16="http://schemas.microsoft.com/office/drawing/2014/main" id="{B5FCAFB7-4291-4EB9-A100-7AE117DAC5B8}"/>
              </a:ext>
            </a:extLst>
          </p:cNvPr>
          <p:cNvSpPr txBox="1">
            <a:spLocks/>
          </p:cNvSpPr>
          <p:nvPr/>
        </p:nvSpPr>
        <p:spPr>
          <a:xfrm>
            <a:off x="5764097" y="983646"/>
            <a:ext cx="683773" cy="556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-US" sz="2400" dirty="0">
                <a:latin typeface="Oswald SemiBold" panose="00000700000000000000" pitchFamily="2" charset="-52"/>
              </a:rPr>
              <a:t>8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92" name="Google Shape;1160;p43">
            <a:extLst>
              <a:ext uri="{FF2B5EF4-FFF2-40B4-BE49-F238E27FC236}">
                <a16:creationId xmlns:a16="http://schemas.microsoft.com/office/drawing/2014/main" id="{C36711E0-51D5-478E-91FB-83F3B85A73D9}"/>
              </a:ext>
            </a:extLst>
          </p:cNvPr>
          <p:cNvSpPr txBox="1">
            <a:spLocks/>
          </p:cNvSpPr>
          <p:nvPr/>
        </p:nvSpPr>
        <p:spPr>
          <a:xfrm>
            <a:off x="4518818" y="1460625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Полное ускорение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p:sp>
        <p:nvSpPr>
          <p:cNvPr id="101" name="Google Shape;1151;p43">
            <a:extLst>
              <a:ext uri="{FF2B5EF4-FFF2-40B4-BE49-F238E27FC236}">
                <a16:creationId xmlns:a16="http://schemas.microsoft.com/office/drawing/2014/main" id="{208B61C8-B0B5-4EE5-9A16-15A5C8D84401}"/>
              </a:ext>
            </a:extLst>
          </p:cNvPr>
          <p:cNvSpPr txBox="1">
            <a:spLocks/>
          </p:cNvSpPr>
          <p:nvPr/>
        </p:nvSpPr>
        <p:spPr>
          <a:xfrm>
            <a:off x="2417635" y="2889448"/>
            <a:ext cx="908882" cy="54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-US" sz="2400" dirty="0">
                <a:latin typeface="Oswald SemiBold" panose="00000700000000000000" pitchFamily="2" charset="-52"/>
              </a:rPr>
              <a:t>9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102" name="Google Shape;1160;p43">
            <a:extLst>
              <a:ext uri="{FF2B5EF4-FFF2-40B4-BE49-F238E27FC236}">
                <a16:creationId xmlns:a16="http://schemas.microsoft.com/office/drawing/2014/main" id="{FB8C6B24-35BB-43DE-B706-200C78F8010F}"/>
              </a:ext>
            </a:extLst>
          </p:cNvPr>
          <p:cNvSpPr txBox="1">
            <a:spLocks/>
          </p:cNvSpPr>
          <p:nvPr/>
        </p:nvSpPr>
        <p:spPr>
          <a:xfrm>
            <a:off x="1145043" y="3330939"/>
            <a:ext cx="3373775" cy="77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Зависимость скорости и высоты от времени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Google Shape;1161;p43">
                <a:extLst>
                  <a:ext uri="{FF2B5EF4-FFF2-40B4-BE49-F238E27FC236}">
                    <a16:creationId xmlns:a16="http://schemas.microsoft.com/office/drawing/2014/main" id="{6BD620DE-0AA4-4E77-8DED-DED0BC9D3C0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54861" y="3943784"/>
                <a:ext cx="4034431" cy="60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𝑣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+∆</m:t>
                          </m:r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𝑣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+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𝑎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∗∆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𝑡</m:t>
                      </m:r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h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+∆</m:t>
                          </m:r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h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+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𝑣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∗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𝑠𝑖𝑛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𝜃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∗∆</m:t>
                      </m:r>
                      <m:r>
                        <a:rPr lang="en-US" sz="180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𝑡</m:t>
                      </m:r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103" name="Google Shape;1161;p43">
                <a:extLst>
                  <a:ext uri="{FF2B5EF4-FFF2-40B4-BE49-F238E27FC236}">
                    <a16:creationId xmlns:a16="http://schemas.microsoft.com/office/drawing/2014/main" id="{6BD620DE-0AA4-4E77-8DED-DED0BC9D3C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861" y="3943784"/>
                <a:ext cx="4034431" cy="605700"/>
              </a:xfrm>
              <a:prstGeom prst="rect">
                <a:avLst/>
              </a:prstGeom>
              <a:blipFill>
                <a:blip r:embed="rId3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4" name="Google Shape;1151;p43">
            <a:extLst>
              <a:ext uri="{FF2B5EF4-FFF2-40B4-BE49-F238E27FC236}">
                <a16:creationId xmlns:a16="http://schemas.microsoft.com/office/drawing/2014/main" id="{2CDA08C1-5CFB-4723-9AF4-70D6EE77B794}"/>
              </a:ext>
            </a:extLst>
          </p:cNvPr>
          <p:cNvSpPr txBox="1">
            <a:spLocks/>
          </p:cNvSpPr>
          <p:nvPr/>
        </p:nvSpPr>
        <p:spPr>
          <a:xfrm>
            <a:off x="5871925" y="2856876"/>
            <a:ext cx="73877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" sz="2400" dirty="0">
                <a:uFill>
                  <a:noFill/>
                </a:uFill>
                <a:latin typeface="Oswald SemiBold" panose="00000700000000000000" pitchFamily="2" charset="-52"/>
              </a:rPr>
              <a:t>10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105" name="Google Shape;1160;p43">
            <a:extLst>
              <a:ext uri="{FF2B5EF4-FFF2-40B4-BE49-F238E27FC236}">
                <a16:creationId xmlns:a16="http://schemas.microsoft.com/office/drawing/2014/main" id="{731C189C-F282-481D-AED4-933AF919ACDD}"/>
              </a:ext>
            </a:extLst>
          </p:cNvPr>
          <p:cNvSpPr txBox="1">
            <a:spLocks/>
          </p:cNvSpPr>
          <p:nvPr/>
        </p:nvSpPr>
        <p:spPr>
          <a:xfrm>
            <a:off x="4651913" y="3330939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1800" dirty="0">
                <a:latin typeface="Oswald SemiBold" panose="00000700000000000000" pitchFamily="2" charset="-52"/>
              </a:rPr>
              <a:t>Секундный расход топлива</a:t>
            </a:r>
            <a:endParaRPr lang="en-US" sz="1800" dirty="0">
              <a:latin typeface="Oswald SemiBold" panose="00000700000000000000" pitchFamily="2" charset="-5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6FE5E7DC-0E7C-45AF-ACA1-FA5E2A4EC89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45369" y="2090909"/>
                <a:ext cx="1973121" cy="77552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sz="180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180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𝑚𝑎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𝑚𝑎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𝑚𝑔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29" name="Google Shape;1161;p43">
                <a:extLst>
                  <a:ext uri="{FF2B5EF4-FFF2-40B4-BE49-F238E27FC236}">
                    <a16:creationId xmlns:a16="http://schemas.microsoft.com/office/drawing/2014/main" id="{6FE5E7DC-0E7C-45AF-ACA1-FA5E2A4EC8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5369" y="2090909"/>
                <a:ext cx="1973121" cy="775527"/>
              </a:xfrm>
              <a:prstGeom prst="rect">
                <a:avLst/>
              </a:prstGeom>
              <a:blipFill>
                <a:blip r:embed="rId4"/>
                <a:stretch>
                  <a:fillRect l="-5882" r="-309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Google Shape;1161;p43">
                <a:extLst>
                  <a:ext uri="{FF2B5EF4-FFF2-40B4-BE49-F238E27FC236}">
                    <a16:creationId xmlns:a16="http://schemas.microsoft.com/office/drawing/2014/main" id="{A8A6D35D-5038-4339-8D52-57F50C709C6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37772" y="2012690"/>
                <a:ext cx="1973121" cy="52351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Sup>
                            <m:sSubSup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  <m:sup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  <m:sup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rad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30" name="Google Shape;1161;p43">
                <a:extLst>
                  <a:ext uri="{FF2B5EF4-FFF2-40B4-BE49-F238E27FC236}">
                    <a16:creationId xmlns:a16="http://schemas.microsoft.com/office/drawing/2014/main" id="{A8A6D35D-5038-4339-8D52-57F50C709C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37772" y="2012690"/>
                <a:ext cx="1973121" cy="523514"/>
              </a:xfrm>
              <a:prstGeom prst="rect">
                <a:avLst/>
              </a:prstGeom>
              <a:blipFill>
                <a:blip r:embed="rId5"/>
                <a:stretch>
                  <a:fillRect b="-2558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Google Shape;1161;p43">
                <a:extLst>
                  <a:ext uri="{FF2B5EF4-FFF2-40B4-BE49-F238E27FC236}">
                    <a16:creationId xmlns:a16="http://schemas.microsoft.com/office/drawing/2014/main" id="{C613FAC7-FAE8-4EA5-96E5-AF7FC27EFC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54753" y="3956957"/>
                <a:ext cx="1973121" cy="77552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𝑘</m:t>
                      </m:r>
                      <m:r>
                        <a:rPr lang="en-US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US" sz="18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31" name="Google Shape;1161;p43">
                <a:extLst>
                  <a:ext uri="{FF2B5EF4-FFF2-40B4-BE49-F238E27FC236}">
                    <a16:creationId xmlns:a16="http://schemas.microsoft.com/office/drawing/2014/main" id="{C613FAC7-FAE8-4EA5-96E5-AF7FC27EFC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4753" y="3956957"/>
                <a:ext cx="1973121" cy="77552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2201054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Прямоугольник: скругленные углы 101">
            <a:extLst>
              <a:ext uri="{FF2B5EF4-FFF2-40B4-BE49-F238E27FC236}">
                <a16:creationId xmlns:a16="http://schemas.microsoft.com/office/drawing/2014/main" id="{AE66E299-1A60-4837-B1E2-703D3B46E0D7}"/>
              </a:ext>
            </a:extLst>
          </p:cNvPr>
          <p:cNvSpPr/>
          <p:nvPr/>
        </p:nvSpPr>
        <p:spPr>
          <a:xfrm>
            <a:off x="206110" y="4461997"/>
            <a:ext cx="523514" cy="523514"/>
          </a:xfrm>
          <a:prstGeom prst="roundRect">
            <a:avLst/>
          </a:prstGeom>
          <a:solidFill>
            <a:srgbClr val="3A09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Oswald SemiBold" panose="00000700000000000000" pitchFamily="2" charset="-52"/>
              </a:rPr>
              <a:t>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Google Shape;1161;p43">
                <a:extLst>
                  <a:ext uri="{FF2B5EF4-FFF2-40B4-BE49-F238E27FC236}">
                    <a16:creationId xmlns:a16="http://schemas.microsoft.com/office/drawing/2014/main" id="{A39ACC50-0E9A-47CB-BBD6-2BAEAE6207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3277" y="2378423"/>
                <a:ext cx="1973121" cy="52351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𝑚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Barlow"/>
                              <a:cs typeface="Barlow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  <a:ea typeface="Barlow"/>
                          <a:cs typeface="Barlow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𝑘𝑡</m:t>
                      </m:r>
                    </m:oMath>
                  </m:oMathPara>
                </a14:m>
                <a:endParaRPr lang="en-US" sz="2000" dirty="0">
                  <a:solidFill>
                    <a:schemeClr val="dk1"/>
                  </a:solidFill>
                  <a:latin typeface="Oswald SemiBold" panose="00000700000000000000" pitchFamily="2" charset="-52"/>
                  <a:ea typeface="Barlow"/>
                  <a:cs typeface="Barlow"/>
                </a:endParaRPr>
              </a:p>
            </p:txBody>
          </p:sp>
        </mc:Choice>
        <mc:Fallback xmlns="">
          <p:sp>
            <p:nvSpPr>
              <p:cNvPr id="5" name="Google Shape;1161;p43">
                <a:extLst>
                  <a:ext uri="{FF2B5EF4-FFF2-40B4-BE49-F238E27FC236}">
                    <a16:creationId xmlns:a16="http://schemas.microsoft.com/office/drawing/2014/main" id="{A39ACC50-0E9A-47CB-BBD6-2BAEAE6207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3277" y="2378423"/>
                <a:ext cx="1973121" cy="52351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Google Shape;1144;p42">
            <a:extLst>
              <a:ext uri="{FF2B5EF4-FFF2-40B4-BE49-F238E27FC236}">
                <a16:creationId xmlns:a16="http://schemas.microsoft.com/office/drawing/2014/main" id="{CF2027D7-ED29-463E-A9E5-5635106AE2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6908" y="346389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tx1"/>
                </a:solidFill>
                <a:latin typeface="Oswald SemiBold" panose="00000700000000000000" pitchFamily="2" charset="-52"/>
              </a:rPr>
              <a:t>МАТЕМАТИЧЕСКАЯ МОДЕЛЬ</a:t>
            </a:r>
          </a:p>
        </p:txBody>
      </p:sp>
      <p:sp>
        <p:nvSpPr>
          <p:cNvPr id="12" name="Google Shape;1151;p43">
            <a:extLst>
              <a:ext uri="{FF2B5EF4-FFF2-40B4-BE49-F238E27FC236}">
                <a16:creationId xmlns:a16="http://schemas.microsoft.com/office/drawing/2014/main" id="{04BDB7FC-E289-43B4-8DEC-90F80AD35345}"/>
              </a:ext>
            </a:extLst>
          </p:cNvPr>
          <p:cNvSpPr txBox="1">
            <a:spLocks/>
          </p:cNvSpPr>
          <p:nvPr/>
        </p:nvSpPr>
        <p:spPr>
          <a:xfrm>
            <a:off x="1647950" y="1413071"/>
            <a:ext cx="683773" cy="556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800" dirty="0">
                <a:latin typeface="Oswald SemiBold" panose="00000700000000000000" pitchFamily="2" charset="-52"/>
              </a:rPr>
              <a:t>11</a:t>
            </a:r>
            <a:endParaRPr lang="en" sz="2400" dirty="0">
              <a:latin typeface="Oswald SemiBold" panose="00000700000000000000" pitchFamily="2" charset="-52"/>
            </a:endParaRPr>
          </a:p>
        </p:txBody>
      </p:sp>
      <p:sp>
        <p:nvSpPr>
          <p:cNvPr id="13" name="Google Shape;1160;p43">
            <a:extLst>
              <a:ext uri="{FF2B5EF4-FFF2-40B4-BE49-F238E27FC236}">
                <a16:creationId xmlns:a16="http://schemas.microsoft.com/office/drawing/2014/main" id="{D004EBAA-6EE5-4811-9596-541B3DF1B68A}"/>
              </a:ext>
            </a:extLst>
          </p:cNvPr>
          <p:cNvSpPr txBox="1">
            <a:spLocks/>
          </p:cNvSpPr>
          <p:nvPr/>
        </p:nvSpPr>
        <p:spPr>
          <a:xfrm>
            <a:off x="400437" y="1928462"/>
            <a:ext cx="31788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ru-RU" sz="2000" dirty="0">
                <a:latin typeface="Oswald SemiBold" panose="00000700000000000000" pitchFamily="2" charset="-52"/>
              </a:rPr>
              <a:t>Уравнение расхода массы</a:t>
            </a:r>
            <a:endParaRPr lang="en-US" sz="2000" dirty="0">
              <a:latin typeface="Oswald SemiBold" panose="00000700000000000000" pitchFamily="2" charset="-52"/>
            </a:endParaRPr>
          </a:p>
        </p:txBody>
      </p:sp>
      <p:sp>
        <p:nvSpPr>
          <p:cNvPr id="21" name="Google Shape;1143;p42">
            <a:extLst>
              <a:ext uri="{FF2B5EF4-FFF2-40B4-BE49-F238E27FC236}">
                <a16:creationId xmlns:a16="http://schemas.microsoft.com/office/drawing/2014/main" id="{E2386BA1-B95B-485E-97A8-059344E379A7}"/>
              </a:ext>
            </a:extLst>
          </p:cNvPr>
          <p:cNvSpPr txBox="1">
            <a:spLocks/>
          </p:cNvSpPr>
          <p:nvPr/>
        </p:nvSpPr>
        <p:spPr>
          <a:xfrm>
            <a:off x="3653208" y="1413071"/>
            <a:ext cx="4555766" cy="2134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24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l">
              <a:buSzPts val="1100"/>
            </a:pPr>
            <a:r>
              <a:rPr lang="ru-RU" sz="2000" dirty="0">
                <a:latin typeface="Oswald" panose="00000500000000000000" pitchFamily="2" charset="-52"/>
              </a:rPr>
              <a:t>С помощью приведенных формул, мы разработали программу на Python, которая считает скорость и высоту до 225 секунды симуляции полета (момент выведения ракеты на орбиту в KSP). </a:t>
            </a:r>
          </a:p>
          <a:p>
            <a:pPr marL="0" indent="0" algn="l">
              <a:buSzPts val="1100"/>
            </a:pPr>
            <a:r>
              <a:rPr lang="ru-RU" sz="2000" dirty="0">
                <a:latin typeface="Oswald" panose="00000500000000000000" pitchFamily="2" charset="-52"/>
              </a:rPr>
              <a:t>Результатом ее работы стало два графика. Сравним их с полученными из KSP.</a:t>
            </a:r>
          </a:p>
        </p:txBody>
      </p:sp>
    </p:spTree>
    <p:extLst>
      <p:ext uri="{BB962C8B-B14F-4D97-AF65-F5344CB8AC3E}">
        <p14:creationId xmlns:p14="http://schemas.microsoft.com/office/powerpoint/2010/main" val="2740836209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Earth's Atmosphere Class by Slidesgo">
  <a:themeElements>
    <a:clrScheme name="Simple Light">
      <a:dk1>
        <a:srgbClr val="FFFFFF"/>
      </a:dk1>
      <a:lt1>
        <a:srgbClr val="979797"/>
      </a:lt1>
      <a:dk2>
        <a:srgbClr val="000000"/>
      </a:dk2>
      <a:lt2>
        <a:srgbClr val="061A38"/>
      </a:lt2>
      <a:accent1>
        <a:srgbClr val="052E3A"/>
      </a:accent1>
      <a:accent2>
        <a:srgbClr val="0088D3"/>
      </a:accent2>
      <a:accent3>
        <a:srgbClr val="00C970"/>
      </a:accent3>
      <a:accent4>
        <a:srgbClr val="740FA3"/>
      </a:accent4>
      <a:accent5>
        <a:srgbClr val="FF3121"/>
      </a:accent5>
      <a:accent6>
        <a:srgbClr val="FF9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988</Words>
  <Application>Microsoft Office PowerPoint</Application>
  <PresentationFormat>Экран (16:9)</PresentationFormat>
  <Paragraphs>156</Paragraphs>
  <Slides>21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8" baseType="lpstr">
      <vt:lpstr>Arial</vt:lpstr>
      <vt:lpstr>Oswald SemiBold</vt:lpstr>
      <vt:lpstr>Anton</vt:lpstr>
      <vt:lpstr>Oswald</vt:lpstr>
      <vt:lpstr>Barlow</vt:lpstr>
      <vt:lpstr>Cambria Math</vt:lpstr>
      <vt:lpstr>Earth's Atmosphere Class by Slidesgo</vt:lpstr>
      <vt:lpstr>Презентация PowerPoint</vt:lpstr>
      <vt:lpstr>Презентация PowerPoint</vt:lpstr>
      <vt:lpstr>ЦЕЛИ И ЗАДАЧИ</vt:lpstr>
      <vt:lpstr>ОПИСАНИЕ РЕАЛЬНОГО ЗАПУСКА</vt:lpstr>
      <vt:lpstr>ФИЗИЧЕСКАЯ МОДЕЛЬ</vt:lpstr>
      <vt:lpstr>МАТЕМАТИЧЕСКАЯ МОДЕЛЬ</vt:lpstr>
      <vt:lpstr>МАТЕМАТИЧЕСКАЯ МОДЕЛЬ</vt:lpstr>
      <vt:lpstr>МАТЕМАТИЧЕСКАЯ МОДЕЛЬ</vt:lpstr>
      <vt:lpstr>МАТЕМАТИЧЕСКАЯ МОДЕЛЬ</vt:lpstr>
      <vt:lpstr>БЮДЖЕТ ΔV </vt:lpstr>
      <vt:lpstr>СОСТАВ РАКЕТЫ</vt:lpstr>
      <vt:lpstr>МАССА И TWR</vt:lpstr>
      <vt:lpstr>ЗАВИСИМОСТЬ СКОРОСТИ ОТ ВРЕМЕНИ</vt:lpstr>
      <vt:lpstr>ГРАФИКИ ВЫСОТЫ ОТ ВРЕМЕНИ</vt:lpstr>
      <vt:lpstr>РИСУНОК ДЕЙСТВИЯ СИЛ НА РАКЕТУ</vt:lpstr>
      <vt:lpstr>СТЕК ИСПОЛЬЗУЕМЫХ ТЕХНОЛОГИЙ</vt:lpstr>
      <vt:lpstr>ПРОЦЕСС ЗАПУСКА РАКЕТЫ</vt:lpstr>
      <vt:lpstr>ВЫВОД НА ОРБИТУ</vt:lpstr>
      <vt:lpstr>ПРИЗЕМЛЕНИЕ </vt:lpstr>
      <vt:lpstr>ПРОГРАММНАЯ РЕАЛИЗАЦИЯ</vt:lpstr>
      <vt:lpstr>ИТОГИ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Полет космического корабля «Восход-1»</dc:title>
  <dc:creator>ПК</dc:creator>
  <cp:lastModifiedBy>David Torosyan</cp:lastModifiedBy>
  <cp:revision>72</cp:revision>
  <dcterms:modified xsi:type="dcterms:W3CDTF">2025-12-16T17:48:34Z</dcterms:modified>
</cp:coreProperties>
</file>